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E295DD-EB6D-467B-8C8F-9B6144D0EC11}" v="28" dt="2020-10-17T15:19:13.4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1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Valdovinos" userId="28742c4bb0c34808" providerId="LiveId" clId="{EFE295DD-EB6D-467B-8C8F-9B6144D0EC11}"/>
    <pc:docChg chg="modSld">
      <pc:chgData name="Daniela Valdovinos" userId="28742c4bb0c34808" providerId="LiveId" clId="{EFE295DD-EB6D-467B-8C8F-9B6144D0EC11}" dt="2020-10-17T15:22:34.014" v="129" actId="20577"/>
      <pc:docMkLst>
        <pc:docMk/>
      </pc:docMkLst>
      <pc:sldChg chg="modSp mod">
        <pc:chgData name="Daniela Valdovinos" userId="28742c4bb0c34808" providerId="LiveId" clId="{EFE295DD-EB6D-467B-8C8F-9B6144D0EC11}" dt="2020-10-17T15:22:34.014" v="129" actId="20577"/>
        <pc:sldMkLst>
          <pc:docMk/>
          <pc:sldMk cId="2860301974" sldId="256"/>
        </pc:sldMkLst>
        <pc:spChg chg="mod">
          <ac:chgData name="Daniela Valdovinos" userId="28742c4bb0c34808" providerId="LiveId" clId="{EFE295DD-EB6D-467B-8C8F-9B6144D0EC11}" dt="2020-10-17T15:22:34.014" v="129" actId="20577"/>
          <ac:spMkLst>
            <pc:docMk/>
            <pc:sldMk cId="2860301974" sldId="256"/>
            <ac:spMk id="6" creationId="{00000000-0000-0000-0000-000000000000}"/>
          </ac:spMkLst>
        </pc:spChg>
      </pc:sldChg>
      <pc:sldChg chg="modSp mod">
        <pc:chgData name="Daniela Valdovinos" userId="28742c4bb0c34808" providerId="LiveId" clId="{EFE295DD-EB6D-467B-8C8F-9B6144D0EC11}" dt="2020-10-17T15:22:27.719" v="127" actId="20577"/>
        <pc:sldMkLst>
          <pc:docMk/>
          <pc:sldMk cId="332075155" sldId="257"/>
        </pc:sldMkLst>
        <pc:spChg chg="mod">
          <ac:chgData name="Daniela Valdovinos" userId="28742c4bb0c34808" providerId="LiveId" clId="{EFE295DD-EB6D-467B-8C8F-9B6144D0EC11}" dt="2020-10-17T15:22:27.719" v="127" actId="20577"/>
          <ac:spMkLst>
            <pc:docMk/>
            <pc:sldMk cId="332075155" sldId="257"/>
            <ac:spMk id="6" creationId="{00000000-0000-0000-0000-000000000000}"/>
          </ac:spMkLst>
        </pc:spChg>
      </pc:sldChg>
      <pc:sldChg chg="modSp mod">
        <pc:chgData name="Daniela Valdovinos" userId="28742c4bb0c34808" providerId="LiveId" clId="{EFE295DD-EB6D-467B-8C8F-9B6144D0EC11}" dt="2020-10-17T15:21:09.570" v="102" actId="1076"/>
        <pc:sldMkLst>
          <pc:docMk/>
          <pc:sldMk cId="142787629" sldId="258"/>
        </pc:sldMkLst>
        <pc:spChg chg="mod">
          <ac:chgData name="Daniela Valdovinos" userId="28742c4bb0c34808" providerId="LiveId" clId="{EFE295DD-EB6D-467B-8C8F-9B6144D0EC11}" dt="2020-10-17T15:21:09.570" v="102" actId="1076"/>
          <ac:spMkLst>
            <pc:docMk/>
            <pc:sldMk cId="142787629" sldId="258"/>
            <ac:spMk id="4" creationId="{00000000-0000-0000-0000-000000000000}"/>
          </ac:spMkLst>
        </pc:spChg>
      </pc:sldChg>
      <pc:sldChg chg="modSp mod">
        <pc:chgData name="Daniela Valdovinos" userId="28742c4bb0c34808" providerId="LiveId" clId="{EFE295DD-EB6D-467B-8C8F-9B6144D0EC11}" dt="2020-10-17T15:22:14.723" v="125" actId="20577"/>
        <pc:sldMkLst>
          <pc:docMk/>
          <pc:sldMk cId="3258182903" sldId="259"/>
        </pc:sldMkLst>
        <pc:spChg chg="mod">
          <ac:chgData name="Daniela Valdovinos" userId="28742c4bb0c34808" providerId="LiveId" clId="{EFE295DD-EB6D-467B-8C8F-9B6144D0EC11}" dt="2020-10-17T15:22:14.723" v="125" actId="20577"/>
          <ac:spMkLst>
            <pc:docMk/>
            <pc:sldMk cId="3258182903" sldId="259"/>
            <ac:spMk id="6" creationId="{00000000-0000-0000-0000-000000000000}"/>
          </ac:spMkLst>
        </pc:spChg>
        <pc:graphicFrameChg chg="mod">
          <ac:chgData name="Daniela Valdovinos" userId="28742c4bb0c34808" providerId="LiveId" clId="{EFE295DD-EB6D-467B-8C8F-9B6144D0EC11}" dt="2020-10-17T15:19:13.464" v="27" actId="255"/>
          <ac:graphicFrameMkLst>
            <pc:docMk/>
            <pc:sldMk cId="3258182903" sldId="259"/>
            <ac:graphicFrameMk id="4" creationId="{00000000-0000-0000-0000-000000000000}"/>
          </ac:graphicFrameMkLst>
        </pc:graphicFrameChg>
      </pc:sldChg>
    </pc:docChg>
  </pc:docChgLst>
  <pc:docChgLst>
    <pc:chgData name="Daniela Valdovinos" userId="28742c4bb0c34808" providerId="LiveId" clId="{97A231F7-7603-4FA9-8308-7B6FA44652D6}"/>
    <pc:docChg chg="custSel modSld">
      <pc:chgData name="Daniela Valdovinos" userId="28742c4bb0c34808" providerId="LiveId" clId="{97A231F7-7603-4FA9-8308-7B6FA44652D6}" dt="2020-09-24T02:49:45.812" v="15" actId="20577"/>
      <pc:docMkLst>
        <pc:docMk/>
      </pc:docMkLst>
      <pc:sldChg chg="addSp delSp modSp mod">
        <pc:chgData name="Daniela Valdovinos" userId="28742c4bb0c34808" providerId="LiveId" clId="{97A231F7-7603-4FA9-8308-7B6FA44652D6}" dt="2020-09-24T02:49:39.416" v="14" actId="20577"/>
        <pc:sldMkLst>
          <pc:docMk/>
          <pc:sldMk cId="2860301974" sldId="256"/>
        </pc:sldMkLst>
        <pc:graphicFrameChg chg="mod">
          <ac:chgData name="Daniela Valdovinos" userId="28742c4bb0c34808" providerId="LiveId" clId="{97A231F7-7603-4FA9-8308-7B6FA44652D6}" dt="2020-09-24T02:49:39.416" v="14" actId="20577"/>
          <ac:graphicFrameMkLst>
            <pc:docMk/>
            <pc:sldMk cId="2860301974" sldId="256"/>
            <ac:graphicFrameMk id="4" creationId="{00000000-0000-0000-0000-000000000000}"/>
          </ac:graphicFrameMkLst>
        </pc:graphicFrameChg>
        <pc:picChg chg="add del mod">
          <ac:chgData name="Daniela Valdovinos" userId="28742c4bb0c34808" providerId="LiveId" clId="{97A231F7-7603-4FA9-8308-7B6FA44652D6}" dt="2020-09-24T02:48:41.879" v="9" actId="478"/>
          <ac:picMkLst>
            <pc:docMk/>
            <pc:sldMk cId="2860301974" sldId="256"/>
            <ac:picMk id="3" creationId="{99D3BEBA-DA77-4B8E-BF97-2207159FEA8C}"/>
          </ac:picMkLst>
        </pc:picChg>
        <pc:picChg chg="add">
          <ac:chgData name="Daniela Valdovinos" userId="28742c4bb0c34808" providerId="LiveId" clId="{97A231F7-7603-4FA9-8308-7B6FA44652D6}" dt="2020-09-24T02:48:37.458" v="8" actId="22"/>
          <ac:picMkLst>
            <pc:docMk/>
            <pc:sldMk cId="2860301974" sldId="256"/>
            <ac:picMk id="8" creationId="{C49D805F-6BC2-4879-AC78-CB0C74F14297}"/>
          </ac:picMkLst>
        </pc:picChg>
      </pc:sldChg>
      <pc:sldChg chg="addSp modSp mod">
        <pc:chgData name="Daniela Valdovinos" userId="28742c4bb0c34808" providerId="LiveId" clId="{97A231F7-7603-4FA9-8308-7B6FA44652D6}" dt="2020-09-24T02:49:32.654" v="13" actId="20577"/>
        <pc:sldMkLst>
          <pc:docMk/>
          <pc:sldMk cId="332075155" sldId="257"/>
        </pc:sldMkLst>
        <pc:graphicFrameChg chg="mod">
          <ac:chgData name="Daniela Valdovinos" userId="28742c4bb0c34808" providerId="LiveId" clId="{97A231F7-7603-4FA9-8308-7B6FA44652D6}" dt="2020-09-24T02:49:32.654" v="13" actId="20577"/>
          <ac:graphicFrameMkLst>
            <pc:docMk/>
            <pc:sldMk cId="332075155" sldId="257"/>
            <ac:graphicFrameMk id="4" creationId="{00000000-0000-0000-0000-000000000000}"/>
          </ac:graphicFrameMkLst>
        </pc:graphicFrameChg>
        <pc:picChg chg="add">
          <ac:chgData name="Daniela Valdovinos" userId="28742c4bb0c34808" providerId="LiveId" clId="{97A231F7-7603-4FA9-8308-7B6FA44652D6}" dt="2020-09-24T02:48:50.343" v="10" actId="22"/>
          <ac:picMkLst>
            <pc:docMk/>
            <pc:sldMk cId="332075155" sldId="257"/>
            <ac:picMk id="2" creationId="{4742866D-437E-4A1C-8A49-FF18041997C5}"/>
          </ac:picMkLst>
        </pc:picChg>
      </pc:sldChg>
      <pc:sldChg chg="addSp modSp mod">
        <pc:chgData name="Daniela Valdovinos" userId="28742c4bb0c34808" providerId="LiveId" clId="{97A231F7-7603-4FA9-8308-7B6FA44652D6}" dt="2020-09-24T02:49:45.812" v="15" actId="20577"/>
        <pc:sldMkLst>
          <pc:docMk/>
          <pc:sldMk cId="142787629" sldId="258"/>
        </pc:sldMkLst>
        <pc:graphicFrameChg chg="mod">
          <ac:chgData name="Daniela Valdovinos" userId="28742c4bb0c34808" providerId="LiveId" clId="{97A231F7-7603-4FA9-8308-7B6FA44652D6}" dt="2020-09-24T02:49:45.812" v="15" actId="20577"/>
          <ac:graphicFrameMkLst>
            <pc:docMk/>
            <pc:sldMk cId="142787629" sldId="258"/>
            <ac:graphicFrameMk id="2" creationId="{00000000-0000-0000-0000-000000000000}"/>
          </ac:graphicFrameMkLst>
        </pc:graphicFrameChg>
        <pc:picChg chg="add mod">
          <ac:chgData name="Daniela Valdovinos" userId="28742c4bb0c34808" providerId="LiveId" clId="{97A231F7-7603-4FA9-8308-7B6FA44652D6}" dt="2020-09-24T02:48:08.432" v="4" actId="1076"/>
          <ac:picMkLst>
            <pc:docMk/>
            <pc:sldMk cId="142787629" sldId="258"/>
            <ac:picMk id="6" creationId="{F5B81CF3-34C6-4735-B3B9-B16B72B875BF}"/>
          </ac:picMkLst>
        </pc:picChg>
      </pc:sldChg>
      <pc:sldChg chg="addSp modSp mod">
        <pc:chgData name="Daniela Valdovinos" userId="28742c4bb0c34808" providerId="LiveId" clId="{97A231F7-7603-4FA9-8308-7B6FA44652D6}" dt="2020-09-24T02:49:25.686" v="12" actId="20577"/>
        <pc:sldMkLst>
          <pc:docMk/>
          <pc:sldMk cId="3258182903" sldId="259"/>
        </pc:sldMkLst>
        <pc:graphicFrameChg chg="mod">
          <ac:chgData name="Daniela Valdovinos" userId="28742c4bb0c34808" providerId="LiveId" clId="{97A231F7-7603-4FA9-8308-7B6FA44652D6}" dt="2020-09-24T02:49:25.686" v="12" actId="20577"/>
          <ac:graphicFrameMkLst>
            <pc:docMk/>
            <pc:sldMk cId="3258182903" sldId="259"/>
            <ac:graphicFrameMk id="4" creationId="{00000000-0000-0000-0000-000000000000}"/>
          </ac:graphicFrameMkLst>
        </pc:graphicFrameChg>
        <pc:picChg chg="add">
          <ac:chgData name="Daniela Valdovinos" userId="28742c4bb0c34808" providerId="LiveId" clId="{97A231F7-7603-4FA9-8308-7B6FA44652D6}" dt="2020-09-24T02:48:56.518" v="11" actId="22"/>
          <ac:picMkLst>
            <pc:docMk/>
            <pc:sldMk cId="3258182903" sldId="259"/>
            <ac:picMk id="2" creationId="{4294A0A7-8917-43DA-A83F-17958F16A949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4DB387-2A9A-40D6-99B8-9B64DAD2D03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E64C8AEC-AF29-4B1F-830C-C84A30FA79F6}">
      <dgm:prSet phldrT="[Texto]" custT="1"/>
      <dgm:spPr/>
      <dgm:t>
        <a:bodyPr/>
        <a:lstStyle/>
        <a:p>
          <a:r>
            <a:rPr lang="es-ES" sz="1400"/>
            <a:t>Daniela Valdovinos</a:t>
          </a:r>
        </a:p>
        <a:p>
          <a:r>
            <a:rPr lang="es-ES" sz="1400"/>
            <a:t>Presidente</a:t>
          </a:r>
        </a:p>
      </dgm:t>
    </dgm:pt>
    <dgm:pt modelId="{7072D175-1ED2-4500-96EC-F1AA69153D35}" type="parTrans" cxnId="{E0B4DAFF-E0DF-4BC3-9D3F-59CEA066C7F6}">
      <dgm:prSet/>
      <dgm:spPr/>
      <dgm:t>
        <a:bodyPr/>
        <a:lstStyle/>
        <a:p>
          <a:endParaRPr lang="es-ES" sz="1400"/>
        </a:p>
      </dgm:t>
    </dgm:pt>
    <dgm:pt modelId="{1D20ADEF-3AA1-4BE7-B058-4F370191B752}" type="sibTrans" cxnId="{E0B4DAFF-E0DF-4BC3-9D3F-59CEA066C7F6}">
      <dgm:prSet/>
      <dgm:spPr/>
      <dgm:t>
        <a:bodyPr/>
        <a:lstStyle/>
        <a:p>
          <a:endParaRPr lang="es-ES" sz="1400"/>
        </a:p>
      </dgm:t>
    </dgm:pt>
    <dgm:pt modelId="{994611A6-5202-41CD-AF0F-2558FB2AFDC3}">
      <dgm:prSet phldrT="[Texto]" custT="1"/>
      <dgm:spPr/>
      <dgm:t>
        <a:bodyPr/>
        <a:lstStyle/>
        <a:p>
          <a:r>
            <a:rPr lang="es-ES" sz="1400"/>
            <a:t>Elizabeth Lagos</a:t>
          </a:r>
        </a:p>
        <a:p>
          <a:r>
            <a:rPr lang="es-ES" sz="1400"/>
            <a:t>Directora Ejecutiva</a:t>
          </a:r>
        </a:p>
        <a:p>
          <a:r>
            <a:rPr lang="es-ES" sz="1400"/>
            <a:t>Secretaria </a:t>
          </a:r>
        </a:p>
      </dgm:t>
    </dgm:pt>
    <dgm:pt modelId="{578BB6CD-798F-4DAE-A4F9-7226528407F7}" type="parTrans" cxnId="{32F857F1-05A6-4EC9-AF57-947A33F4A886}">
      <dgm:prSet/>
      <dgm:spPr/>
      <dgm:t>
        <a:bodyPr/>
        <a:lstStyle/>
        <a:p>
          <a:endParaRPr lang="es-ES" sz="1400"/>
        </a:p>
      </dgm:t>
    </dgm:pt>
    <dgm:pt modelId="{4F98A980-38E6-40F6-95E0-3C102C995A9B}" type="sibTrans" cxnId="{32F857F1-05A6-4EC9-AF57-947A33F4A886}">
      <dgm:prSet/>
      <dgm:spPr/>
      <dgm:t>
        <a:bodyPr/>
        <a:lstStyle/>
        <a:p>
          <a:endParaRPr lang="es-ES" sz="1400"/>
        </a:p>
      </dgm:t>
    </dgm:pt>
    <dgm:pt modelId="{3D0D6284-AF08-4A53-B1B3-EBB8A3B1ED76}">
      <dgm:prSet phldrT="[Texto]" custT="1"/>
      <dgm:spPr/>
      <dgm:t>
        <a:bodyPr/>
        <a:lstStyle/>
        <a:p>
          <a:r>
            <a:rPr lang="es-ES" sz="1400"/>
            <a:t>Daniela Valdovinos              </a:t>
          </a:r>
        </a:p>
        <a:p>
          <a:r>
            <a:rPr lang="es-ES" sz="1400"/>
            <a:t>Directora Ejecutiva</a:t>
          </a:r>
        </a:p>
      </dgm:t>
    </dgm:pt>
    <dgm:pt modelId="{A5BBB23F-63A8-4DA7-B62D-A9B6B6D879F2}" type="parTrans" cxnId="{CE515A24-3869-4DD4-A9E8-643F97708A0B}">
      <dgm:prSet/>
      <dgm:spPr/>
      <dgm:t>
        <a:bodyPr/>
        <a:lstStyle/>
        <a:p>
          <a:endParaRPr lang="es-ES" sz="1400"/>
        </a:p>
      </dgm:t>
    </dgm:pt>
    <dgm:pt modelId="{5B1DD167-D612-4529-9047-A4C45FAA2BDE}" type="sibTrans" cxnId="{CE515A24-3869-4DD4-A9E8-643F97708A0B}">
      <dgm:prSet/>
      <dgm:spPr/>
      <dgm:t>
        <a:bodyPr/>
        <a:lstStyle/>
        <a:p>
          <a:endParaRPr lang="es-ES" sz="1400"/>
        </a:p>
      </dgm:t>
    </dgm:pt>
    <dgm:pt modelId="{BAFF1A7E-1A3B-4348-8627-8257E3F86011}">
      <dgm:prSet phldrT="[Texto]" custT="1"/>
      <dgm:spPr/>
      <dgm:t>
        <a:bodyPr/>
        <a:lstStyle/>
        <a:p>
          <a:r>
            <a:rPr lang="es-ES" sz="1400" dirty="0"/>
            <a:t>Michelle Danzinger</a:t>
          </a:r>
        </a:p>
        <a:p>
          <a:r>
            <a:rPr lang="es-ES" sz="1400" dirty="0"/>
            <a:t>Directora Ejecutiva</a:t>
          </a:r>
        </a:p>
      </dgm:t>
    </dgm:pt>
    <dgm:pt modelId="{6929125B-13FC-4C5E-9611-AAE5041BF56D}" type="parTrans" cxnId="{F675F760-4919-4051-8525-0A813FDC4046}">
      <dgm:prSet/>
      <dgm:spPr/>
      <dgm:t>
        <a:bodyPr/>
        <a:lstStyle/>
        <a:p>
          <a:endParaRPr lang="es-ES" sz="1400"/>
        </a:p>
      </dgm:t>
    </dgm:pt>
    <dgm:pt modelId="{90FBFD41-4F34-4622-B058-0DC67D32EE86}" type="sibTrans" cxnId="{F675F760-4919-4051-8525-0A813FDC4046}">
      <dgm:prSet/>
      <dgm:spPr/>
      <dgm:t>
        <a:bodyPr/>
        <a:lstStyle/>
        <a:p>
          <a:endParaRPr lang="es-ES" sz="1400"/>
        </a:p>
      </dgm:t>
    </dgm:pt>
    <dgm:pt modelId="{010F778E-D7EE-4938-B11E-10CD6D6E5D29}" type="asst">
      <dgm:prSet phldrT="[Texto]" custT="1"/>
      <dgm:spPr/>
      <dgm:t>
        <a:bodyPr/>
        <a:lstStyle/>
        <a:p>
          <a:r>
            <a:rPr lang="es-ES" sz="1400"/>
            <a:t>Asesor Jurídico                Christine Weidenslaufer </a:t>
          </a:r>
        </a:p>
      </dgm:t>
    </dgm:pt>
    <dgm:pt modelId="{F514BA05-17E2-4C09-AB91-F02B25712BC7}" type="parTrans" cxnId="{EB57B320-F268-4FE7-84C5-B0F3353DD312}">
      <dgm:prSet/>
      <dgm:spPr/>
      <dgm:t>
        <a:bodyPr/>
        <a:lstStyle/>
        <a:p>
          <a:endParaRPr lang="es-ES" sz="1400"/>
        </a:p>
      </dgm:t>
    </dgm:pt>
    <dgm:pt modelId="{3B3E6D23-90CB-4D4B-A074-526E64FEFD10}" type="sibTrans" cxnId="{EB57B320-F268-4FE7-84C5-B0F3353DD312}">
      <dgm:prSet/>
      <dgm:spPr/>
      <dgm:t>
        <a:bodyPr/>
        <a:lstStyle/>
        <a:p>
          <a:endParaRPr lang="es-ES" sz="1400"/>
        </a:p>
      </dgm:t>
    </dgm:pt>
    <dgm:pt modelId="{EC91FE9C-4205-46E1-AB49-3B85DA1CACDB}" type="asst">
      <dgm:prSet phldrT="[Texto]" custT="1"/>
      <dgm:spPr/>
      <dgm:t>
        <a:bodyPr/>
        <a:lstStyle/>
        <a:p>
          <a:r>
            <a:rPr lang="es-ES" sz="1400"/>
            <a:t>Asesor Contable                Mónica Valdés</a:t>
          </a:r>
        </a:p>
      </dgm:t>
    </dgm:pt>
    <dgm:pt modelId="{ADAF500E-0650-4C27-A89E-C1B38C4AC520}" type="parTrans" cxnId="{0D555EC2-3205-44F8-9713-FAFBD9917195}">
      <dgm:prSet/>
      <dgm:spPr/>
      <dgm:t>
        <a:bodyPr/>
        <a:lstStyle/>
        <a:p>
          <a:endParaRPr lang="es-ES" sz="1400"/>
        </a:p>
      </dgm:t>
    </dgm:pt>
    <dgm:pt modelId="{C2418376-33E7-4B9C-9163-227EE5FF3694}" type="sibTrans" cxnId="{0D555EC2-3205-44F8-9713-FAFBD9917195}">
      <dgm:prSet/>
      <dgm:spPr/>
      <dgm:t>
        <a:bodyPr/>
        <a:lstStyle/>
        <a:p>
          <a:endParaRPr lang="es-ES" sz="1400"/>
        </a:p>
      </dgm:t>
    </dgm:pt>
    <dgm:pt modelId="{2EF42EEB-CABB-4390-B874-6803FA708B01}">
      <dgm:prSet custT="1"/>
      <dgm:spPr/>
      <dgm:t>
        <a:bodyPr/>
        <a:lstStyle/>
        <a:p>
          <a:r>
            <a:rPr lang="es-ES" sz="1400"/>
            <a:t>Programa de Apoyo Escolar</a:t>
          </a:r>
        </a:p>
      </dgm:t>
    </dgm:pt>
    <dgm:pt modelId="{42896720-F888-418E-A726-BC2AFEE6CBC8}" type="parTrans" cxnId="{4F5D1E76-1ABC-49DB-BF0D-34DF4CBF73BE}">
      <dgm:prSet/>
      <dgm:spPr/>
      <dgm:t>
        <a:bodyPr/>
        <a:lstStyle/>
        <a:p>
          <a:endParaRPr lang="es-ES" sz="1400"/>
        </a:p>
      </dgm:t>
    </dgm:pt>
    <dgm:pt modelId="{07EE08F6-FC87-4AFD-BACA-3F26C107D07E}" type="sibTrans" cxnId="{4F5D1E76-1ABC-49DB-BF0D-34DF4CBF73BE}">
      <dgm:prSet/>
      <dgm:spPr/>
      <dgm:t>
        <a:bodyPr/>
        <a:lstStyle/>
        <a:p>
          <a:endParaRPr lang="es-ES" sz="1400"/>
        </a:p>
      </dgm:t>
    </dgm:pt>
    <dgm:pt modelId="{41BA5B8A-6056-4BB3-96A6-654A5A24CA0A}">
      <dgm:prSet custT="1"/>
      <dgm:spPr/>
      <dgm:t>
        <a:bodyPr/>
        <a:lstStyle/>
        <a:p>
          <a:r>
            <a:rPr lang="es-ES" sz="1400"/>
            <a:t>Redes Sociales</a:t>
          </a:r>
        </a:p>
        <a:p>
          <a:r>
            <a:rPr lang="es-ES" sz="1400"/>
            <a:t>Pagina web</a:t>
          </a:r>
        </a:p>
      </dgm:t>
    </dgm:pt>
    <dgm:pt modelId="{3726CEF9-37DE-43A2-B588-95FB77E23B1D}" type="parTrans" cxnId="{30B94A28-8C15-47CE-BC36-E5F0654A2BA4}">
      <dgm:prSet/>
      <dgm:spPr/>
      <dgm:t>
        <a:bodyPr/>
        <a:lstStyle/>
        <a:p>
          <a:endParaRPr lang="es-ES" sz="1400"/>
        </a:p>
      </dgm:t>
    </dgm:pt>
    <dgm:pt modelId="{1625B3F6-9A92-407A-8386-06F8F5603652}" type="sibTrans" cxnId="{30B94A28-8C15-47CE-BC36-E5F0654A2BA4}">
      <dgm:prSet/>
      <dgm:spPr/>
      <dgm:t>
        <a:bodyPr/>
        <a:lstStyle/>
        <a:p>
          <a:endParaRPr lang="es-ES" sz="1400"/>
        </a:p>
      </dgm:t>
    </dgm:pt>
    <dgm:pt modelId="{624E589E-63D9-46ED-BE3F-84E9E7D3AB4B}">
      <dgm:prSet custT="1"/>
      <dgm:spPr/>
      <dgm:t>
        <a:bodyPr/>
        <a:lstStyle/>
        <a:p>
          <a:r>
            <a:rPr lang="es-ES" sz="1400"/>
            <a:t>Tesorería</a:t>
          </a:r>
        </a:p>
      </dgm:t>
    </dgm:pt>
    <dgm:pt modelId="{245EEECF-CE62-4627-8D8E-C02544FD3E20}" type="parTrans" cxnId="{A4AD5304-5199-4F14-AA57-DD1F8F87C46D}">
      <dgm:prSet/>
      <dgm:spPr/>
      <dgm:t>
        <a:bodyPr/>
        <a:lstStyle/>
        <a:p>
          <a:endParaRPr lang="es-ES" sz="1400"/>
        </a:p>
      </dgm:t>
    </dgm:pt>
    <dgm:pt modelId="{D08066B6-9BEC-450F-A783-6AD70D02EF96}" type="sibTrans" cxnId="{A4AD5304-5199-4F14-AA57-DD1F8F87C46D}">
      <dgm:prSet/>
      <dgm:spPr/>
      <dgm:t>
        <a:bodyPr/>
        <a:lstStyle/>
        <a:p>
          <a:endParaRPr lang="es-ES" sz="1400"/>
        </a:p>
      </dgm:t>
    </dgm:pt>
    <dgm:pt modelId="{8109BA60-A3DF-45BC-8C2C-17212EAD2244}">
      <dgm:prSet phldrT="[Texto]" custT="1"/>
      <dgm:spPr/>
      <dgm:t>
        <a:bodyPr/>
        <a:lstStyle/>
        <a:p>
          <a:r>
            <a:rPr lang="es-ES" sz="1400" dirty="0"/>
            <a:t>Lissette Arriagada</a:t>
          </a:r>
        </a:p>
        <a:p>
          <a:r>
            <a:rPr lang="es-ES" sz="1400" dirty="0"/>
            <a:t>Directora Ejecutiva </a:t>
          </a:r>
        </a:p>
      </dgm:t>
    </dgm:pt>
    <dgm:pt modelId="{02A8DFA4-A55F-4F69-8156-4A819EEF896F}" type="parTrans" cxnId="{CDD319D8-12F8-4C3F-AB77-C703396BC780}">
      <dgm:prSet/>
      <dgm:spPr/>
      <dgm:t>
        <a:bodyPr/>
        <a:lstStyle/>
        <a:p>
          <a:endParaRPr lang="es-ES" sz="1400"/>
        </a:p>
      </dgm:t>
    </dgm:pt>
    <dgm:pt modelId="{A00025AB-18E4-4C28-A422-8B9F826B7001}" type="sibTrans" cxnId="{CDD319D8-12F8-4C3F-AB77-C703396BC780}">
      <dgm:prSet/>
      <dgm:spPr/>
      <dgm:t>
        <a:bodyPr/>
        <a:lstStyle/>
        <a:p>
          <a:endParaRPr lang="es-ES" sz="1400"/>
        </a:p>
      </dgm:t>
    </dgm:pt>
    <dgm:pt modelId="{489EA038-2D2D-4360-9135-5067095855F5}">
      <dgm:prSet custT="1"/>
      <dgm:spPr/>
      <dgm:t>
        <a:bodyPr/>
        <a:lstStyle/>
        <a:p>
          <a:r>
            <a:rPr lang="es-ES" sz="1400"/>
            <a:t>Apoyo de Familias</a:t>
          </a:r>
        </a:p>
      </dgm:t>
    </dgm:pt>
    <dgm:pt modelId="{8DAA3074-8833-4881-B519-CF6D3C4B5B5D}" type="parTrans" cxnId="{98398701-DA3C-48F4-AF4D-69F5A0FC8DBB}">
      <dgm:prSet/>
      <dgm:spPr/>
      <dgm:t>
        <a:bodyPr/>
        <a:lstStyle/>
        <a:p>
          <a:endParaRPr lang="es-ES" sz="1400"/>
        </a:p>
      </dgm:t>
    </dgm:pt>
    <dgm:pt modelId="{502FCC97-C0F2-4C8B-A526-01E9A48084EF}" type="sibTrans" cxnId="{98398701-DA3C-48F4-AF4D-69F5A0FC8DBB}">
      <dgm:prSet/>
      <dgm:spPr/>
      <dgm:t>
        <a:bodyPr/>
        <a:lstStyle/>
        <a:p>
          <a:endParaRPr lang="es-ES" sz="1400"/>
        </a:p>
      </dgm:t>
    </dgm:pt>
    <dgm:pt modelId="{8792B22F-DAE9-4122-A717-4517EB5654BF}">
      <dgm:prSet custT="1"/>
      <dgm:spPr/>
      <dgm:t>
        <a:bodyPr/>
        <a:lstStyle/>
        <a:p>
          <a:r>
            <a:rPr lang="es-ES" sz="1400" dirty="0"/>
            <a:t>Red de Voluntarios</a:t>
          </a:r>
        </a:p>
      </dgm:t>
    </dgm:pt>
    <dgm:pt modelId="{EBAF236A-1583-4AAF-9C93-97020DC65C24}" type="parTrans" cxnId="{9BDDC14D-8E9E-42CB-A209-3FDB0D4685E7}">
      <dgm:prSet/>
      <dgm:spPr/>
      <dgm:t>
        <a:bodyPr/>
        <a:lstStyle/>
        <a:p>
          <a:endParaRPr lang="es-ES" sz="1400"/>
        </a:p>
      </dgm:t>
    </dgm:pt>
    <dgm:pt modelId="{7D209135-7B11-443B-AAFB-3422A241A1F1}" type="sibTrans" cxnId="{9BDDC14D-8E9E-42CB-A209-3FDB0D4685E7}">
      <dgm:prSet/>
      <dgm:spPr/>
      <dgm:t>
        <a:bodyPr/>
        <a:lstStyle/>
        <a:p>
          <a:endParaRPr lang="es-ES" sz="1400"/>
        </a:p>
      </dgm:t>
    </dgm:pt>
    <dgm:pt modelId="{AC995176-26C2-4A30-84FA-82E6CD032DFD}" type="pres">
      <dgm:prSet presAssocID="{E94DB387-2A9A-40D6-99B8-9B64DAD2D03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9AB5044-9154-45A9-B9A4-91187720079A}" type="pres">
      <dgm:prSet presAssocID="{E64C8AEC-AF29-4B1F-830C-C84A30FA79F6}" presName="hierRoot1" presStyleCnt="0">
        <dgm:presLayoutVars>
          <dgm:hierBranch val="init"/>
        </dgm:presLayoutVars>
      </dgm:prSet>
      <dgm:spPr/>
    </dgm:pt>
    <dgm:pt modelId="{D730D1BC-4397-4064-9DFA-DCE7ED521146}" type="pres">
      <dgm:prSet presAssocID="{E64C8AEC-AF29-4B1F-830C-C84A30FA79F6}" presName="rootComposite1" presStyleCnt="0"/>
      <dgm:spPr/>
    </dgm:pt>
    <dgm:pt modelId="{C265FE13-6F2C-4F98-9044-307FDF31D38B}" type="pres">
      <dgm:prSet presAssocID="{E64C8AEC-AF29-4B1F-830C-C84A30FA79F6}" presName="rootText1" presStyleLbl="node0" presStyleIdx="0" presStyleCnt="3" custLinFactNeighborX="-1538" custLinFactNeighborY="-95360">
        <dgm:presLayoutVars>
          <dgm:chPref val="3"/>
        </dgm:presLayoutVars>
      </dgm:prSet>
      <dgm:spPr/>
    </dgm:pt>
    <dgm:pt modelId="{376CD9E8-7725-4605-A371-3E1499410E74}" type="pres">
      <dgm:prSet presAssocID="{E64C8AEC-AF29-4B1F-830C-C84A30FA79F6}" presName="rootConnector1" presStyleLbl="node1" presStyleIdx="0" presStyleCnt="0"/>
      <dgm:spPr/>
    </dgm:pt>
    <dgm:pt modelId="{9563FCCD-CE6C-4036-A845-1665AD5FBD20}" type="pres">
      <dgm:prSet presAssocID="{E64C8AEC-AF29-4B1F-830C-C84A30FA79F6}" presName="hierChild2" presStyleCnt="0"/>
      <dgm:spPr/>
    </dgm:pt>
    <dgm:pt modelId="{A36AB259-0904-41BF-A7E6-7243AFB3AD53}" type="pres">
      <dgm:prSet presAssocID="{578BB6CD-798F-4DAE-A4F9-7226528407F7}" presName="Name37" presStyleLbl="parChTrans1D2" presStyleIdx="0" presStyleCnt="4"/>
      <dgm:spPr/>
    </dgm:pt>
    <dgm:pt modelId="{214A6212-D7B1-41D2-B5F6-EA5F2D476E10}" type="pres">
      <dgm:prSet presAssocID="{994611A6-5202-41CD-AF0F-2558FB2AFDC3}" presName="hierRoot2" presStyleCnt="0">
        <dgm:presLayoutVars>
          <dgm:hierBranch val="init"/>
        </dgm:presLayoutVars>
      </dgm:prSet>
      <dgm:spPr/>
    </dgm:pt>
    <dgm:pt modelId="{FBE24BEB-C038-4AF3-9AC4-97AAA8561949}" type="pres">
      <dgm:prSet presAssocID="{994611A6-5202-41CD-AF0F-2558FB2AFDC3}" presName="rootComposite" presStyleCnt="0"/>
      <dgm:spPr/>
    </dgm:pt>
    <dgm:pt modelId="{C61C6DE8-3DA4-4FD8-AE0C-7A86AF68937D}" type="pres">
      <dgm:prSet presAssocID="{994611A6-5202-41CD-AF0F-2558FB2AFDC3}" presName="rootText" presStyleLbl="node2" presStyleIdx="0" presStyleCnt="4">
        <dgm:presLayoutVars>
          <dgm:chPref val="3"/>
        </dgm:presLayoutVars>
      </dgm:prSet>
      <dgm:spPr/>
    </dgm:pt>
    <dgm:pt modelId="{2123D92C-E274-4439-A80B-8CC958F8BB27}" type="pres">
      <dgm:prSet presAssocID="{994611A6-5202-41CD-AF0F-2558FB2AFDC3}" presName="rootConnector" presStyleLbl="node2" presStyleIdx="0" presStyleCnt="4"/>
      <dgm:spPr/>
    </dgm:pt>
    <dgm:pt modelId="{02E79EBB-4EA4-4A8F-B720-E32BDE751983}" type="pres">
      <dgm:prSet presAssocID="{994611A6-5202-41CD-AF0F-2558FB2AFDC3}" presName="hierChild4" presStyleCnt="0"/>
      <dgm:spPr/>
    </dgm:pt>
    <dgm:pt modelId="{A90469C5-D3B7-45C7-9EA8-9FBEE74983F3}" type="pres">
      <dgm:prSet presAssocID="{42896720-F888-418E-A726-BC2AFEE6CBC8}" presName="Name37" presStyleLbl="parChTrans1D3" presStyleIdx="0" presStyleCnt="5"/>
      <dgm:spPr/>
    </dgm:pt>
    <dgm:pt modelId="{05AE65F7-1557-4943-8711-CAFFC85DD45A}" type="pres">
      <dgm:prSet presAssocID="{2EF42EEB-CABB-4390-B874-6803FA708B01}" presName="hierRoot2" presStyleCnt="0">
        <dgm:presLayoutVars>
          <dgm:hierBranch val="init"/>
        </dgm:presLayoutVars>
      </dgm:prSet>
      <dgm:spPr/>
    </dgm:pt>
    <dgm:pt modelId="{C8FDEEE0-06DB-4741-B3D9-D7A79EF44169}" type="pres">
      <dgm:prSet presAssocID="{2EF42EEB-CABB-4390-B874-6803FA708B01}" presName="rootComposite" presStyleCnt="0"/>
      <dgm:spPr/>
    </dgm:pt>
    <dgm:pt modelId="{47E55A23-7972-431F-B2A4-F63DA8EAE6AC}" type="pres">
      <dgm:prSet presAssocID="{2EF42EEB-CABB-4390-B874-6803FA708B01}" presName="rootText" presStyleLbl="node3" presStyleIdx="0" presStyleCnt="5" custScaleX="86905">
        <dgm:presLayoutVars>
          <dgm:chPref val="3"/>
        </dgm:presLayoutVars>
      </dgm:prSet>
      <dgm:spPr/>
    </dgm:pt>
    <dgm:pt modelId="{2D6EE4AD-FBE2-4D9F-A570-B89BE4BCCCC1}" type="pres">
      <dgm:prSet presAssocID="{2EF42EEB-CABB-4390-B874-6803FA708B01}" presName="rootConnector" presStyleLbl="node3" presStyleIdx="0" presStyleCnt="5"/>
      <dgm:spPr/>
    </dgm:pt>
    <dgm:pt modelId="{8D297A2B-D1E1-4482-97A0-4898C41EF4C9}" type="pres">
      <dgm:prSet presAssocID="{2EF42EEB-CABB-4390-B874-6803FA708B01}" presName="hierChild4" presStyleCnt="0"/>
      <dgm:spPr/>
    </dgm:pt>
    <dgm:pt modelId="{D6300787-2259-49E5-BD9E-52229F24085B}" type="pres">
      <dgm:prSet presAssocID="{2EF42EEB-CABB-4390-B874-6803FA708B01}" presName="hierChild5" presStyleCnt="0"/>
      <dgm:spPr/>
    </dgm:pt>
    <dgm:pt modelId="{ED204686-8445-4AAD-8DA5-B3F985C63EDE}" type="pres">
      <dgm:prSet presAssocID="{994611A6-5202-41CD-AF0F-2558FB2AFDC3}" presName="hierChild5" presStyleCnt="0"/>
      <dgm:spPr/>
    </dgm:pt>
    <dgm:pt modelId="{2DF39545-8F0F-4A19-A322-4FB92D31D7FA}" type="pres">
      <dgm:prSet presAssocID="{02A8DFA4-A55F-4F69-8156-4A819EEF896F}" presName="Name37" presStyleLbl="parChTrans1D2" presStyleIdx="1" presStyleCnt="4"/>
      <dgm:spPr/>
    </dgm:pt>
    <dgm:pt modelId="{CE6DA3A9-C146-4062-AE4E-69D05ECBB8D4}" type="pres">
      <dgm:prSet presAssocID="{8109BA60-A3DF-45BC-8C2C-17212EAD2244}" presName="hierRoot2" presStyleCnt="0">
        <dgm:presLayoutVars>
          <dgm:hierBranch val="init"/>
        </dgm:presLayoutVars>
      </dgm:prSet>
      <dgm:spPr/>
    </dgm:pt>
    <dgm:pt modelId="{3A27FB16-07F8-4026-852F-835B408B96CF}" type="pres">
      <dgm:prSet presAssocID="{8109BA60-A3DF-45BC-8C2C-17212EAD2244}" presName="rootComposite" presStyleCnt="0"/>
      <dgm:spPr/>
    </dgm:pt>
    <dgm:pt modelId="{82BFFC81-159E-4B9A-9BE3-11C8A05D5C45}" type="pres">
      <dgm:prSet presAssocID="{8109BA60-A3DF-45BC-8C2C-17212EAD2244}" presName="rootText" presStyleLbl="node2" presStyleIdx="1" presStyleCnt="4">
        <dgm:presLayoutVars>
          <dgm:chPref val="3"/>
        </dgm:presLayoutVars>
      </dgm:prSet>
      <dgm:spPr/>
    </dgm:pt>
    <dgm:pt modelId="{C41D5612-8948-410D-998D-F2DD9ED1C2C5}" type="pres">
      <dgm:prSet presAssocID="{8109BA60-A3DF-45BC-8C2C-17212EAD2244}" presName="rootConnector" presStyleLbl="node2" presStyleIdx="1" presStyleCnt="4"/>
      <dgm:spPr/>
    </dgm:pt>
    <dgm:pt modelId="{49BF8842-CD4F-44DB-99BB-5305CD8EE2AB}" type="pres">
      <dgm:prSet presAssocID="{8109BA60-A3DF-45BC-8C2C-17212EAD2244}" presName="hierChild4" presStyleCnt="0"/>
      <dgm:spPr/>
    </dgm:pt>
    <dgm:pt modelId="{2B108520-5CD0-40B5-8C24-22075F3792B6}" type="pres">
      <dgm:prSet presAssocID="{8DAA3074-8833-4881-B519-CF6D3C4B5B5D}" presName="Name37" presStyleLbl="parChTrans1D3" presStyleIdx="1" presStyleCnt="5"/>
      <dgm:spPr/>
    </dgm:pt>
    <dgm:pt modelId="{AEFFFDA4-9B50-43FA-A6E8-3F33C7F3BAF7}" type="pres">
      <dgm:prSet presAssocID="{489EA038-2D2D-4360-9135-5067095855F5}" presName="hierRoot2" presStyleCnt="0">
        <dgm:presLayoutVars>
          <dgm:hierBranch val="init"/>
        </dgm:presLayoutVars>
      </dgm:prSet>
      <dgm:spPr/>
    </dgm:pt>
    <dgm:pt modelId="{55CFF6CC-54F6-4BA0-BA61-5CDCF5B52923}" type="pres">
      <dgm:prSet presAssocID="{489EA038-2D2D-4360-9135-5067095855F5}" presName="rootComposite" presStyleCnt="0"/>
      <dgm:spPr/>
    </dgm:pt>
    <dgm:pt modelId="{8B7D0F81-A5B8-45E2-879D-56CA305FC02D}" type="pres">
      <dgm:prSet presAssocID="{489EA038-2D2D-4360-9135-5067095855F5}" presName="rootText" presStyleLbl="node3" presStyleIdx="1" presStyleCnt="5">
        <dgm:presLayoutVars>
          <dgm:chPref val="3"/>
        </dgm:presLayoutVars>
      </dgm:prSet>
      <dgm:spPr/>
    </dgm:pt>
    <dgm:pt modelId="{133CB6CB-DDC8-4951-98CE-168F874B657C}" type="pres">
      <dgm:prSet presAssocID="{489EA038-2D2D-4360-9135-5067095855F5}" presName="rootConnector" presStyleLbl="node3" presStyleIdx="1" presStyleCnt="5"/>
      <dgm:spPr/>
    </dgm:pt>
    <dgm:pt modelId="{14558332-5870-45FF-9918-F7B5804C117F}" type="pres">
      <dgm:prSet presAssocID="{489EA038-2D2D-4360-9135-5067095855F5}" presName="hierChild4" presStyleCnt="0"/>
      <dgm:spPr/>
    </dgm:pt>
    <dgm:pt modelId="{355E74CB-7558-4F71-BC53-138A3A33CEC1}" type="pres">
      <dgm:prSet presAssocID="{489EA038-2D2D-4360-9135-5067095855F5}" presName="hierChild5" presStyleCnt="0"/>
      <dgm:spPr/>
    </dgm:pt>
    <dgm:pt modelId="{C23BA202-60DC-49E9-8EEB-50CBA50EAC54}" type="pres">
      <dgm:prSet presAssocID="{8109BA60-A3DF-45BC-8C2C-17212EAD2244}" presName="hierChild5" presStyleCnt="0"/>
      <dgm:spPr/>
    </dgm:pt>
    <dgm:pt modelId="{07CBE23F-D3C2-49EC-87F0-AD3FCF9920EF}" type="pres">
      <dgm:prSet presAssocID="{A5BBB23F-63A8-4DA7-B62D-A9B6B6D879F2}" presName="Name37" presStyleLbl="parChTrans1D2" presStyleIdx="2" presStyleCnt="4"/>
      <dgm:spPr/>
    </dgm:pt>
    <dgm:pt modelId="{FDE8660D-AE02-4A7E-9CC9-20E2EFBA7478}" type="pres">
      <dgm:prSet presAssocID="{3D0D6284-AF08-4A53-B1B3-EBB8A3B1ED76}" presName="hierRoot2" presStyleCnt="0">
        <dgm:presLayoutVars>
          <dgm:hierBranch val="init"/>
        </dgm:presLayoutVars>
      </dgm:prSet>
      <dgm:spPr/>
    </dgm:pt>
    <dgm:pt modelId="{84B0E346-4124-46CA-9408-6D3EE9A4D622}" type="pres">
      <dgm:prSet presAssocID="{3D0D6284-AF08-4A53-B1B3-EBB8A3B1ED76}" presName="rootComposite" presStyleCnt="0"/>
      <dgm:spPr/>
    </dgm:pt>
    <dgm:pt modelId="{32D9DB08-1F64-4BE8-851C-A639A5FA32CB}" type="pres">
      <dgm:prSet presAssocID="{3D0D6284-AF08-4A53-B1B3-EBB8A3B1ED76}" presName="rootText" presStyleLbl="node2" presStyleIdx="2" presStyleCnt="4" custScaleX="113083">
        <dgm:presLayoutVars>
          <dgm:chPref val="3"/>
        </dgm:presLayoutVars>
      </dgm:prSet>
      <dgm:spPr/>
    </dgm:pt>
    <dgm:pt modelId="{4BD1FB0F-90E0-4E05-9372-75753267F119}" type="pres">
      <dgm:prSet presAssocID="{3D0D6284-AF08-4A53-B1B3-EBB8A3B1ED76}" presName="rootConnector" presStyleLbl="node2" presStyleIdx="2" presStyleCnt="4"/>
      <dgm:spPr/>
    </dgm:pt>
    <dgm:pt modelId="{A89F359B-D988-47B8-80AD-4E9D302002F3}" type="pres">
      <dgm:prSet presAssocID="{3D0D6284-AF08-4A53-B1B3-EBB8A3B1ED76}" presName="hierChild4" presStyleCnt="0"/>
      <dgm:spPr/>
    </dgm:pt>
    <dgm:pt modelId="{1944CA12-02C4-432B-B48A-C9D3D17BED5F}" type="pres">
      <dgm:prSet presAssocID="{3726CEF9-37DE-43A2-B588-95FB77E23B1D}" presName="Name37" presStyleLbl="parChTrans1D3" presStyleIdx="2" presStyleCnt="5"/>
      <dgm:spPr/>
    </dgm:pt>
    <dgm:pt modelId="{E906BB61-5C81-42E7-87A6-1A09AAEB01FD}" type="pres">
      <dgm:prSet presAssocID="{41BA5B8A-6056-4BB3-96A6-654A5A24CA0A}" presName="hierRoot2" presStyleCnt="0">
        <dgm:presLayoutVars>
          <dgm:hierBranch val="init"/>
        </dgm:presLayoutVars>
      </dgm:prSet>
      <dgm:spPr/>
    </dgm:pt>
    <dgm:pt modelId="{E5D002F3-2EE8-4916-94AE-CCB7ABEE9666}" type="pres">
      <dgm:prSet presAssocID="{41BA5B8A-6056-4BB3-96A6-654A5A24CA0A}" presName="rootComposite" presStyleCnt="0"/>
      <dgm:spPr/>
    </dgm:pt>
    <dgm:pt modelId="{74E95625-203C-4E34-AA06-1BCF9E03E1C2}" type="pres">
      <dgm:prSet presAssocID="{41BA5B8A-6056-4BB3-96A6-654A5A24CA0A}" presName="rootText" presStyleLbl="node3" presStyleIdx="2" presStyleCnt="5">
        <dgm:presLayoutVars>
          <dgm:chPref val="3"/>
        </dgm:presLayoutVars>
      </dgm:prSet>
      <dgm:spPr/>
    </dgm:pt>
    <dgm:pt modelId="{C05E6C36-995F-47BA-A2CF-48374C7B6DEC}" type="pres">
      <dgm:prSet presAssocID="{41BA5B8A-6056-4BB3-96A6-654A5A24CA0A}" presName="rootConnector" presStyleLbl="node3" presStyleIdx="2" presStyleCnt="5"/>
      <dgm:spPr/>
    </dgm:pt>
    <dgm:pt modelId="{970A92B1-8309-4739-A0EC-776F6E413D2F}" type="pres">
      <dgm:prSet presAssocID="{41BA5B8A-6056-4BB3-96A6-654A5A24CA0A}" presName="hierChild4" presStyleCnt="0"/>
      <dgm:spPr/>
    </dgm:pt>
    <dgm:pt modelId="{3C5E4B6E-F8CF-4DF6-A22E-FDAE0E450419}" type="pres">
      <dgm:prSet presAssocID="{41BA5B8A-6056-4BB3-96A6-654A5A24CA0A}" presName="hierChild5" presStyleCnt="0"/>
      <dgm:spPr/>
    </dgm:pt>
    <dgm:pt modelId="{293966F9-01DD-40E1-A3E0-9B4B892C9242}" type="pres">
      <dgm:prSet presAssocID="{EBAF236A-1583-4AAF-9C93-97020DC65C24}" presName="Name37" presStyleLbl="parChTrans1D3" presStyleIdx="3" presStyleCnt="5"/>
      <dgm:spPr/>
    </dgm:pt>
    <dgm:pt modelId="{4D85CBE8-8DD9-4F96-86A6-59050C8EF521}" type="pres">
      <dgm:prSet presAssocID="{8792B22F-DAE9-4122-A717-4517EB5654BF}" presName="hierRoot2" presStyleCnt="0">
        <dgm:presLayoutVars>
          <dgm:hierBranch val="init"/>
        </dgm:presLayoutVars>
      </dgm:prSet>
      <dgm:spPr/>
    </dgm:pt>
    <dgm:pt modelId="{18035B47-6A5B-4BCD-AEDB-FDF153944674}" type="pres">
      <dgm:prSet presAssocID="{8792B22F-DAE9-4122-A717-4517EB5654BF}" presName="rootComposite" presStyleCnt="0"/>
      <dgm:spPr/>
    </dgm:pt>
    <dgm:pt modelId="{6C0A1C61-8D25-4861-A5F1-59C7DF0A9FF8}" type="pres">
      <dgm:prSet presAssocID="{8792B22F-DAE9-4122-A717-4517EB5654BF}" presName="rootText" presStyleLbl="node3" presStyleIdx="3" presStyleCnt="5">
        <dgm:presLayoutVars>
          <dgm:chPref val="3"/>
        </dgm:presLayoutVars>
      </dgm:prSet>
      <dgm:spPr/>
    </dgm:pt>
    <dgm:pt modelId="{C8453EF8-F78C-48D1-84A8-FEBB0F6AE999}" type="pres">
      <dgm:prSet presAssocID="{8792B22F-DAE9-4122-A717-4517EB5654BF}" presName="rootConnector" presStyleLbl="node3" presStyleIdx="3" presStyleCnt="5"/>
      <dgm:spPr/>
    </dgm:pt>
    <dgm:pt modelId="{6F4E2243-41DA-421D-A625-67821EF67D96}" type="pres">
      <dgm:prSet presAssocID="{8792B22F-DAE9-4122-A717-4517EB5654BF}" presName="hierChild4" presStyleCnt="0"/>
      <dgm:spPr/>
    </dgm:pt>
    <dgm:pt modelId="{90100776-EBA3-4FFD-826D-5BEA18D2AE7D}" type="pres">
      <dgm:prSet presAssocID="{8792B22F-DAE9-4122-A717-4517EB5654BF}" presName="hierChild5" presStyleCnt="0"/>
      <dgm:spPr/>
    </dgm:pt>
    <dgm:pt modelId="{5D955D4A-55C4-4C13-BAEF-3F1745669B80}" type="pres">
      <dgm:prSet presAssocID="{3D0D6284-AF08-4A53-B1B3-EBB8A3B1ED76}" presName="hierChild5" presStyleCnt="0"/>
      <dgm:spPr/>
    </dgm:pt>
    <dgm:pt modelId="{E3D46AA5-B6C0-4F0F-B021-28CF66F2B5EB}" type="pres">
      <dgm:prSet presAssocID="{6929125B-13FC-4C5E-9611-AAE5041BF56D}" presName="Name37" presStyleLbl="parChTrans1D2" presStyleIdx="3" presStyleCnt="4"/>
      <dgm:spPr/>
    </dgm:pt>
    <dgm:pt modelId="{74203583-2605-4217-9AA2-EC627A95405E}" type="pres">
      <dgm:prSet presAssocID="{BAFF1A7E-1A3B-4348-8627-8257E3F86011}" presName="hierRoot2" presStyleCnt="0">
        <dgm:presLayoutVars>
          <dgm:hierBranch val="init"/>
        </dgm:presLayoutVars>
      </dgm:prSet>
      <dgm:spPr/>
    </dgm:pt>
    <dgm:pt modelId="{DDFF3F14-067D-46A8-8115-B1125D17CDD1}" type="pres">
      <dgm:prSet presAssocID="{BAFF1A7E-1A3B-4348-8627-8257E3F86011}" presName="rootComposite" presStyleCnt="0"/>
      <dgm:spPr/>
    </dgm:pt>
    <dgm:pt modelId="{E5DB1814-D237-45BA-BAD3-57C27FBCEA7B}" type="pres">
      <dgm:prSet presAssocID="{BAFF1A7E-1A3B-4348-8627-8257E3F86011}" presName="rootText" presStyleLbl="node2" presStyleIdx="3" presStyleCnt="4">
        <dgm:presLayoutVars>
          <dgm:chPref val="3"/>
        </dgm:presLayoutVars>
      </dgm:prSet>
      <dgm:spPr/>
    </dgm:pt>
    <dgm:pt modelId="{41DEB216-3DC9-4547-8174-9C03241C1450}" type="pres">
      <dgm:prSet presAssocID="{BAFF1A7E-1A3B-4348-8627-8257E3F86011}" presName="rootConnector" presStyleLbl="node2" presStyleIdx="3" presStyleCnt="4"/>
      <dgm:spPr/>
    </dgm:pt>
    <dgm:pt modelId="{0F037209-9EAB-445B-B844-8E8B509A770B}" type="pres">
      <dgm:prSet presAssocID="{BAFF1A7E-1A3B-4348-8627-8257E3F86011}" presName="hierChild4" presStyleCnt="0"/>
      <dgm:spPr/>
    </dgm:pt>
    <dgm:pt modelId="{860D8B8E-C046-4F8D-886C-EF59BF8D82B7}" type="pres">
      <dgm:prSet presAssocID="{245EEECF-CE62-4627-8D8E-C02544FD3E20}" presName="Name37" presStyleLbl="parChTrans1D3" presStyleIdx="4" presStyleCnt="5"/>
      <dgm:spPr/>
    </dgm:pt>
    <dgm:pt modelId="{94EB96AE-1BCC-4BE3-A7CE-913A79B6C0B8}" type="pres">
      <dgm:prSet presAssocID="{624E589E-63D9-46ED-BE3F-84E9E7D3AB4B}" presName="hierRoot2" presStyleCnt="0">
        <dgm:presLayoutVars>
          <dgm:hierBranch val="init"/>
        </dgm:presLayoutVars>
      </dgm:prSet>
      <dgm:spPr/>
    </dgm:pt>
    <dgm:pt modelId="{95A1ED7B-84DF-4D74-9D8B-E7BCF7146359}" type="pres">
      <dgm:prSet presAssocID="{624E589E-63D9-46ED-BE3F-84E9E7D3AB4B}" presName="rootComposite" presStyleCnt="0"/>
      <dgm:spPr/>
    </dgm:pt>
    <dgm:pt modelId="{5CF2E9B9-86C6-4382-BCFB-E6FCCC78AB05}" type="pres">
      <dgm:prSet presAssocID="{624E589E-63D9-46ED-BE3F-84E9E7D3AB4B}" presName="rootText" presStyleLbl="node3" presStyleIdx="4" presStyleCnt="5">
        <dgm:presLayoutVars>
          <dgm:chPref val="3"/>
        </dgm:presLayoutVars>
      </dgm:prSet>
      <dgm:spPr/>
    </dgm:pt>
    <dgm:pt modelId="{FB52C55E-857F-403A-AF6B-06F103E02299}" type="pres">
      <dgm:prSet presAssocID="{624E589E-63D9-46ED-BE3F-84E9E7D3AB4B}" presName="rootConnector" presStyleLbl="node3" presStyleIdx="4" presStyleCnt="5"/>
      <dgm:spPr/>
    </dgm:pt>
    <dgm:pt modelId="{034596A6-937B-4FF9-9127-7B291D9F7AFE}" type="pres">
      <dgm:prSet presAssocID="{624E589E-63D9-46ED-BE3F-84E9E7D3AB4B}" presName="hierChild4" presStyleCnt="0"/>
      <dgm:spPr/>
    </dgm:pt>
    <dgm:pt modelId="{D8F8BFC9-9ED5-425D-BEE9-BC0C64C39AA0}" type="pres">
      <dgm:prSet presAssocID="{624E589E-63D9-46ED-BE3F-84E9E7D3AB4B}" presName="hierChild5" presStyleCnt="0"/>
      <dgm:spPr/>
    </dgm:pt>
    <dgm:pt modelId="{1E4AC0BE-20CD-4A4E-B891-3495E2D19447}" type="pres">
      <dgm:prSet presAssocID="{BAFF1A7E-1A3B-4348-8627-8257E3F86011}" presName="hierChild5" presStyleCnt="0"/>
      <dgm:spPr/>
    </dgm:pt>
    <dgm:pt modelId="{BA1938C1-CE65-4DD1-91E9-F50DBF5543F6}" type="pres">
      <dgm:prSet presAssocID="{E64C8AEC-AF29-4B1F-830C-C84A30FA79F6}" presName="hierChild3" presStyleCnt="0"/>
      <dgm:spPr/>
    </dgm:pt>
    <dgm:pt modelId="{1BF7E175-8E43-4D9A-AAA4-360EB8EDCD5F}" type="pres">
      <dgm:prSet presAssocID="{010F778E-D7EE-4938-B11E-10CD6D6E5D29}" presName="hierRoot1" presStyleCnt="0">
        <dgm:presLayoutVars>
          <dgm:hierBranch val="init"/>
        </dgm:presLayoutVars>
      </dgm:prSet>
      <dgm:spPr/>
    </dgm:pt>
    <dgm:pt modelId="{F00D8CE2-3A74-4DE6-BEE1-E965A421EE64}" type="pres">
      <dgm:prSet presAssocID="{010F778E-D7EE-4938-B11E-10CD6D6E5D29}" presName="rootComposite1" presStyleCnt="0"/>
      <dgm:spPr/>
    </dgm:pt>
    <dgm:pt modelId="{0A8ACE91-5A7F-4059-B1F4-C930ADF407BC}" type="pres">
      <dgm:prSet presAssocID="{010F778E-D7EE-4938-B11E-10CD6D6E5D29}" presName="rootText1" presStyleLbl="node0" presStyleIdx="1" presStyleCnt="3" custLinFactNeighborX="-7431" custLinFactNeighborY="-2714">
        <dgm:presLayoutVars>
          <dgm:chPref val="3"/>
        </dgm:presLayoutVars>
      </dgm:prSet>
      <dgm:spPr/>
    </dgm:pt>
    <dgm:pt modelId="{8CEE70E2-C0BF-4FA2-844D-46342889F2B3}" type="pres">
      <dgm:prSet presAssocID="{010F778E-D7EE-4938-B11E-10CD6D6E5D29}" presName="rootConnector1" presStyleLbl="asst0" presStyleIdx="0" presStyleCnt="0"/>
      <dgm:spPr/>
    </dgm:pt>
    <dgm:pt modelId="{DF151128-11FD-422E-A89D-9E7F9F76DD8D}" type="pres">
      <dgm:prSet presAssocID="{010F778E-D7EE-4938-B11E-10CD6D6E5D29}" presName="hierChild2" presStyleCnt="0"/>
      <dgm:spPr/>
    </dgm:pt>
    <dgm:pt modelId="{253D6B91-AB6F-4A6B-976D-26FBE6022248}" type="pres">
      <dgm:prSet presAssocID="{010F778E-D7EE-4938-B11E-10CD6D6E5D29}" presName="hierChild3" presStyleCnt="0"/>
      <dgm:spPr/>
    </dgm:pt>
    <dgm:pt modelId="{D7F4B1C6-6541-4563-A796-38EC8EA86034}" type="pres">
      <dgm:prSet presAssocID="{EC91FE9C-4205-46E1-AB49-3B85DA1CACDB}" presName="hierRoot1" presStyleCnt="0">
        <dgm:presLayoutVars>
          <dgm:hierBranch val="init"/>
        </dgm:presLayoutVars>
      </dgm:prSet>
      <dgm:spPr/>
    </dgm:pt>
    <dgm:pt modelId="{84278F26-F242-4A81-9775-48BAE7659C13}" type="pres">
      <dgm:prSet presAssocID="{EC91FE9C-4205-46E1-AB49-3B85DA1CACDB}" presName="rootComposite1" presStyleCnt="0"/>
      <dgm:spPr/>
    </dgm:pt>
    <dgm:pt modelId="{44DFA601-C8C3-45D2-95F3-F65E26181321}" type="pres">
      <dgm:prSet presAssocID="{EC91FE9C-4205-46E1-AB49-3B85DA1CACDB}" presName="rootText1" presStyleLbl="node0" presStyleIdx="2" presStyleCnt="3" custLinFactX="-160971" custLinFactNeighborX="-200000" custLinFactNeighborY="-1056">
        <dgm:presLayoutVars>
          <dgm:chPref val="3"/>
        </dgm:presLayoutVars>
      </dgm:prSet>
      <dgm:spPr/>
    </dgm:pt>
    <dgm:pt modelId="{00DFDDE1-5966-4F94-A79B-8C9066DCE6E4}" type="pres">
      <dgm:prSet presAssocID="{EC91FE9C-4205-46E1-AB49-3B85DA1CACDB}" presName="rootConnector1" presStyleLbl="asst0" presStyleIdx="0" presStyleCnt="0"/>
      <dgm:spPr/>
    </dgm:pt>
    <dgm:pt modelId="{D08D0739-B299-439F-B038-21B23CD24055}" type="pres">
      <dgm:prSet presAssocID="{EC91FE9C-4205-46E1-AB49-3B85DA1CACDB}" presName="hierChild2" presStyleCnt="0"/>
      <dgm:spPr/>
    </dgm:pt>
    <dgm:pt modelId="{44392709-BDF0-40B2-9BB0-AB471424BD65}" type="pres">
      <dgm:prSet presAssocID="{EC91FE9C-4205-46E1-AB49-3B85DA1CACDB}" presName="hierChild3" presStyleCnt="0"/>
      <dgm:spPr/>
    </dgm:pt>
  </dgm:ptLst>
  <dgm:cxnLst>
    <dgm:cxn modelId="{98398701-DA3C-48F4-AF4D-69F5A0FC8DBB}" srcId="{8109BA60-A3DF-45BC-8C2C-17212EAD2244}" destId="{489EA038-2D2D-4360-9135-5067095855F5}" srcOrd="0" destOrd="0" parTransId="{8DAA3074-8833-4881-B519-CF6D3C4B5B5D}" sibTransId="{502FCC97-C0F2-4C8B-A526-01E9A48084EF}"/>
    <dgm:cxn modelId="{A4AD5304-5199-4F14-AA57-DD1F8F87C46D}" srcId="{BAFF1A7E-1A3B-4348-8627-8257E3F86011}" destId="{624E589E-63D9-46ED-BE3F-84E9E7D3AB4B}" srcOrd="0" destOrd="0" parTransId="{245EEECF-CE62-4627-8D8E-C02544FD3E20}" sibTransId="{D08066B6-9BEC-450F-A783-6AD70D02EF96}"/>
    <dgm:cxn modelId="{186D4A0E-A31A-42E1-A9A4-8872FEF31E80}" type="presOf" srcId="{010F778E-D7EE-4938-B11E-10CD6D6E5D29}" destId="{0A8ACE91-5A7F-4059-B1F4-C930ADF407BC}" srcOrd="0" destOrd="0" presId="urn:microsoft.com/office/officeart/2005/8/layout/orgChart1"/>
    <dgm:cxn modelId="{577CB919-E0D2-4B23-8E37-19A019832ECE}" type="presOf" srcId="{3726CEF9-37DE-43A2-B588-95FB77E23B1D}" destId="{1944CA12-02C4-432B-B48A-C9D3D17BED5F}" srcOrd="0" destOrd="0" presId="urn:microsoft.com/office/officeart/2005/8/layout/orgChart1"/>
    <dgm:cxn modelId="{B15F3D1D-87CC-44C6-9166-19B5D9580E04}" type="presOf" srcId="{3D0D6284-AF08-4A53-B1B3-EBB8A3B1ED76}" destId="{32D9DB08-1F64-4BE8-851C-A639A5FA32CB}" srcOrd="0" destOrd="0" presId="urn:microsoft.com/office/officeart/2005/8/layout/orgChart1"/>
    <dgm:cxn modelId="{EB57B320-F268-4FE7-84C5-B0F3353DD312}" srcId="{E94DB387-2A9A-40D6-99B8-9B64DAD2D034}" destId="{010F778E-D7EE-4938-B11E-10CD6D6E5D29}" srcOrd="1" destOrd="0" parTransId="{F514BA05-17E2-4C09-AB91-F02B25712BC7}" sibTransId="{3B3E6D23-90CB-4D4B-A074-526E64FEFD10}"/>
    <dgm:cxn modelId="{CE515A24-3869-4DD4-A9E8-643F97708A0B}" srcId="{E64C8AEC-AF29-4B1F-830C-C84A30FA79F6}" destId="{3D0D6284-AF08-4A53-B1B3-EBB8A3B1ED76}" srcOrd="2" destOrd="0" parTransId="{A5BBB23F-63A8-4DA7-B62D-A9B6B6D879F2}" sibTransId="{5B1DD167-D612-4529-9047-A4C45FAA2BDE}"/>
    <dgm:cxn modelId="{30B94A28-8C15-47CE-BC36-E5F0654A2BA4}" srcId="{3D0D6284-AF08-4A53-B1B3-EBB8A3B1ED76}" destId="{41BA5B8A-6056-4BB3-96A6-654A5A24CA0A}" srcOrd="0" destOrd="0" parTransId="{3726CEF9-37DE-43A2-B588-95FB77E23B1D}" sibTransId="{1625B3F6-9A92-407A-8386-06F8F5603652}"/>
    <dgm:cxn modelId="{48FD072A-A2CA-4E24-85E0-F4F32BD397D4}" type="presOf" srcId="{578BB6CD-798F-4DAE-A4F9-7226528407F7}" destId="{A36AB259-0904-41BF-A7E6-7243AFB3AD53}" srcOrd="0" destOrd="0" presId="urn:microsoft.com/office/officeart/2005/8/layout/orgChart1"/>
    <dgm:cxn modelId="{12871534-3D31-492A-89CA-0DF3A183B1F0}" type="presOf" srcId="{EBAF236A-1583-4AAF-9C93-97020DC65C24}" destId="{293966F9-01DD-40E1-A3E0-9B4B892C9242}" srcOrd="0" destOrd="0" presId="urn:microsoft.com/office/officeart/2005/8/layout/orgChart1"/>
    <dgm:cxn modelId="{8AB09235-EB9B-456D-A99A-4D918035B73A}" type="presOf" srcId="{245EEECF-CE62-4627-8D8E-C02544FD3E20}" destId="{860D8B8E-C046-4F8D-886C-EF59BF8D82B7}" srcOrd="0" destOrd="0" presId="urn:microsoft.com/office/officeart/2005/8/layout/orgChart1"/>
    <dgm:cxn modelId="{F675F760-4919-4051-8525-0A813FDC4046}" srcId="{E64C8AEC-AF29-4B1F-830C-C84A30FA79F6}" destId="{BAFF1A7E-1A3B-4348-8627-8257E3F86011}" srcOrd="3" destOrd="0" parTransId="{6929125B-13FC-4C5E-9611-AAE5041BF56D}" sibTransId="{90FBFD41-4F34-4622-B058-0DC67D32EE86}"/>
    <dgm:cxn modelId="{165ADB68-FC84-4569-A4B6-4251664D79A1}" type="presOf" srcId="{8DAA3074-8833-4881-B519-CF6D3C4B5B5D}" destId="{2B108520-5CD0-40B5-8C24-22075F3792B6}" srcOrd="0" destOrd="0" presId="urn:microsoft.com/office/officeart/2005/8/layout/orgChart1"/>
    <dgm:cxn modelId="{2ECEEA6C-9FFE-41CD-A97F-EDF53FBF1239}" type="presOf" srcId="{6929125B-13FC-4C5E-9611-AAE5041BF56D}" destId="{E3D46AA5-B6C0-4F0F-B021-28CF66F2B5EB}" srcOrd="0" destOrd="0" presId="urn:microsoft.com/office/officeart/2005/8/layout/orgChart1"/>
    <dgm:cxn modelId="{9BDDC14D-8E9E-42CB-A209-3FDB0D4685E7}" srcId="{3D0D6284-AF08-4A53-B1B3-EBB8A3B1ED76}" destId="{8792B22F-DAE9-4122-A717-4517EB5654BF}" srcOrd="1" destOrd="0" parTransId="{EBAF236A-1583-4AAF-9C93-97020DC65C24}" sibTransId="{7D209135-7B11-443B-AAFB-3422A241A1F1}"/>
    <dgm:cxn modelId="{570DB671-3702-4E4A-9A9E-F41D0A78C2FF}" type="presOf" srcId="{EC91FE9C-4205-46E1-AB49-3B85DA1CACDB}" destId="{44DFA601-C8C3-45D2-95F3-F65E26181321}" srcOrd="0" destOrd="0" presId="urn:microsoft.com/office/officeart/2005/8/layout/orgChart1"/>
    <dgm:cxn modelId="{C8273473-98CA-4A1D-85BC-EB2D16EBA35B}" type="presOf" srcId="{E64C8AEC-AF29-4B1F-830C-C84A30FA79F6}" destId="{376CD9E8-7725-4605-A371-3E1499410E74}" srcOrd="1" destOrd="0" presId="urn:microsoft.com/office/officeart/2005/8/layout/orgChart1"/>
    <dgm:cxn modelId="{4F5D1E76-1ABC-49DB-BF0D-34DF4CBF73BE}" srcId="{994611A6-5202-41CD-AF0F-2558FB2AFDC3}" destId="{2EF42EEB-CABB-4390-B874-6803FA708B01}" srcOrd="0" destOrd="0" parTransId="{42896720-F888-418E-A726-BC2AFEE6CBC8}" sibTransId="{07EE08F6-FC87-4AFD-BACA-3F26C107D07E}"/>
    <dgm:cxn modelId="{D85ECE57-8425-4E5E-B839-B8E4DB5CAA8F}" type="presOf" srcId="{489EA038-2D2D-4360-9135-5067095855F5}" destId="{8B7D0F81-A5B8-45E2-879D-56CA305FC02D}" srcOrd="0" destOrd="0" presId="urn:microsoft.com/office/officeart/2005/8/layout/orgChart1"/>
    <dgm:cxn modelId="{C91D1358-D083-46D1-BB85-6230B2E015F8}" type="presOf" srcId="{2EF42EEB-CABB-4390-B874-6803FA708B01}" destId="{47E55A23-7972-431F-B2A4-F63DA8EAE6AC}" srcOrd="0" destOrd="0" presId="urn:microsoft.com/office/officeart/2005/8/layout/orgChart1"/>
    <dgm:cxn modelId="{3A5E4559-9765-4AE4-BF97-6212631C000B}" type="presOf" srcId="{624E589E-63D9-46ED-BE3F-84E9E7D3AB4B}" destId="{5CF2E9B9-86C6-4382-BCFB-E6FCCC78AB05}" srcOrd="0" destOrd="0" presId="urn:microsoft.com/office/officeart/2005/8/layout/orgChart1"/>
    <dgm:cxn modelId="{B0F9199E-D4E1-41F8-B8C4-61991D3A28D4}" type="presOf" srcId="{42896720-F888-418E-A726-BC2AFEE6CBC8}" destId="{A90469C5-D3B7-45C7-9EA8-9FBEE74983F3}" srcOrd="0" destOrd="0" presId="urn:microsoft.com/office/officeart/2005/8/layout/orgChart1"/>
    <dgm:cxn modelId="{27223AA0-497D-4597-8D30-030C6BFB308A}" type="presOf" srcId="{02A8DFA4-A55F-4F69-8156-4A819EEF896F}" destId="{2DF39545-8F0F-4A19-A322-4FB92D31D7FA}" srcOrd="0" destOrd="0" presId="urn:microsoft.com/office/officeart/2005/8/layout/orgChart1"/>
    <dgm:cxn modelId="{5DEB55A6-C24F-444F-816B-CF5A171F21DE}" type="presOf" srcId="{BAFF1A7E-1A3B-4348-8627-8257E3F86011}" destId="{41DEB216-3DC9-4547-8174-9C03241C1450}" srcOrd="1" destOrd="0" presId="urn:microsoft.com/office/officeart/2005/8/layout/orgChart1"/>
    <dgm:cxn modelId="{1A1E31A7-5E60-48B1-87E5-16F069C47C1B}" type="presOf" srcId="{994611A6-5202-41CD-AF0F-2558FB2AFDC3}" destId="{2123D92C-E274-4439-A80B-8CC958F8BB27}" srcOrd="1" destOrd="0" presId="urn:microsoft.com/office/officeart/2005/8/layout/orgChart1"/>
    <dgm:cxn modelId="{EF8B6AAD-83C3-4092-B892-5B2A882D8981}" type="presOf" srcId="{8109BA60-A3DF-45BC-8C2C-17212EAD2244}" destId="{82BFFC81-159E-4B9A-9BE3-11C8A05D5C45}" srcOrd="0" destOrd="0" presId="urn:microsoft.com/office/officeart/2005/8/layout/orgChart1"/>
    <dgm:cxn modelId="{D0B920B9-FBC7-4A70-B292-D67194A3A2AA}" type="presOf" srcId="{41BA5B8A-6056-4BB3-96A6-654A5A24CA0A}" destId="{C05E6C36-995F-47BA-A2CF-48374C7B6DEC}" srcOrd="1" destOrd="0" presId="urn:microsoft.com/office/officeart/2005/8/layout/orgChart1"/>
    <dgm:cxn modelId="{8DCD29BC-4217-460F-8715-632C7D45D1BE}" type="presOf" srcId="{994611A6-5202-41CD-AF0F-2558FB2AFDC3}" destId="{C61C6DE8-3DA4-4FD8-AE0C-7A86AF68937D}" srcOrd="0" destOrd="0" presId="urn:microsoft.com/office/officeart/2005/8/layout/orgChart1"/>
    <dgm:cxn modelId="{75E017BD-6696-4708-BFCE-397D90CC3C9E}" type="presOf" srcId="{8792B22F-DAE9-4122-A717-4517EB5654BF}" destId="{6C0A1C61-8D25-4861-A5F1-59C7DF0A9FF8}" srcOrd="0" destOrd="0" presId="urn:microsoft.com/office/officeart/2005/8/layout/orgChart1"/>
    <dgm:cxn modelId="{761679BF-B605-4A88-8C29-BF96BE4FB5F8}" type="presOf" srcId="{E94DB387-2A9A-40D6-99B8-9B64DAD2D034}" destId="{AC995176-26C2-4A30-84FA-82E6CD032DFD}" srcOrd="0" destOrd="0" presId="urn:microsoft.com/office/officeart/2005/8/layout/orgChart1"/>
    <dgm:cxn modelId="{0D555EC2-3205-44F8-9713-FAFBD9917195}" srcId="{E94DB387-2A9A-40D6-99B8-9B64DAD2D034}" destId="{EC91FE9C-4205-46E1-AB49-3B85DA1CACDB}" srcOrd="2" destOrd="0" parTransId="{ADAF500E-0650-4C27-A89E-C1B38C4AC520}" sibTransId="{C2418376-33E7-4B9C-9163-227EE5FF3694}"/>
    <dgm:cxn modelId="{162571C8-E974-4339-B471-803F25BC6105}" type="presOf" srcId="{489EA038-2D2D-4360-9135-5067095855F5}" destId="{133CB6CB-DDC8-4951-98CE-168F874B657C}" srcOrd="1" destOrd="0" presId="urn:microsoft.com/office/officeart/2005/8/layout/orgChart1"/>
    <dgm:cxn modelId="{CDD319D8-12F8-4C3F-AB77-C703396BC780}" srcId="{E64C8AEC-AF29-4B1F-830C-C84A30FA79F6}" destId="{8109BA60-A3DF-45BC-8C2C-17212EAD2244}" srcOrd="1" destOrd="0" parTransId="{02A8DFA4-A55F-4F69-8156-4A819EEF896F}" sibTransId="{A00025AB-18E4-4C28-A422-8B9F826B7001}"/>
    <dgm:cxn modelId="{51EF9ADB-296F-4D94-AA35-2D7089D6E2D0}" type="presOf" srcId="{3D0D6284-AF08-4A53-B1B3-EBB8A3B1ED76}" destId="{4BD1FB0F-90E0-4E05-9372-75753267F119}" srcOrd="1" destOrd="0" presId="urn:microsoft.com/office/officeart/2005/8/layout/orgChart1"/>
    <dgm:cxn modelId="{029D6DDF-094C-454D-8FF8-B7311C86C2DB}" type="presOf" srcId="{010F778E-D7EE-4938-B11E-10CD6D6E5D29}" destId="{8CEE70E2-C0BF-4FA2-844D-46342889F2B3}" srcOrd="1" destOrd="0" presId="urn:microsoft.com/office/officeart/2005/8/layout/orgChart1"/>
    <dgm:cxn modelId="{28E928E3-8798-478C-BDEF-B2083EA78FDA}" type="presOf" srcId="{BAFF1A7E-1A3B-4348-8627-8257E3F86011}" destId="{E5DB1814-D237-45BA-BAD3-57C27FBCEA7B}" srcOrd="0" destOrd="0" presId="urn:microsoft.com/office/officeart/2005/8/layout/orgChart1"/>
    <dgm:cxn modelId="{967ABCE4-BE36-45C4-BCF4-92C8D8F72C96}" type="presOf" srcId="{EC91FE9C-4205-46E1-AB49-3B85DA1CACDB}" destId="{00DFDDE1-5966-4F94-A79B-8C9066DCE6E4}" srcOrd="1" destOrd="0" presId="urn:microsoft.com/office/officeart/2005/8/layout/orgChart1"/>
    <dgm:cxn modelId="{FE118FE7-BBEE-4111-A6C5-B1E50BCC9670}" type="presOf" srcId="{A5BBB23F-63A8-4DA7-B62D-A9B6B6D879F2}" destId="{07CBE23F-D3C2-49EC-87F0-AD3FCF9920EF}" srcOrd="0" destOrd="0" presId="urn:microsoft.com/office/officeart/2005/8/layout/orgChart1"/>
    <dgm:cxn modelId="{B2CBFFE7-504A-4855-88AF-0B7A8F44F1B7}" type="presOf" srcId="{E64C8AEC-AF29-4B1F-830C-C84A30FA79F6}" destId="{C265FE13-6F2C-4F98-9044-307FDF31D38B}" srcOrd="0" destOrd="0" presId="urn:microsoft.com/office/officeart/2005/8/layout/orgChart1"/>
    <dgm:cxn modelId="{D19862E8-8BBB-4814-88EA-214E564CAB14}" type="presOf" srcId="{8792B22F-DAE9-4122-A717-4517EB5654BF}" destId="{C8453EF8-F78C-48D1-84A8-FEBB0F6AE999}" srcOrd="1" destOrd="0" presId="urn:microsoft.com/office/officeart/2005/8/layout/orgChart1"/>
    <dgm:cxn modelId="{FB2ED9E9-A39E-44A4-BE00-EA3FF35F2C90}" type="presOf" srcId="{624E589E-63D9-46ED-BE3F-84E9E7D3AB4B}" destId="{FB52C55E-857F-403A-AF6B-06F103E02299}" srcOrd="1" destOrd="0" presId="urn:microsoft.com/office/officeart/2005/8/layout/orgChart1"/>
    <dgm:cxn modelId="{67492AEC-782D-4D7A-926F-87CD6F0DC6A4}" type="presOf" srcId="{2EF42EEB-CABB-4390-B874-6803FA708B01}" destId="{2D6EE4AD-FBE2-4D9F-A570-B89BE4BCCCC1}" srcOrd="1" destOrd="0" presId="urn:microsoft.com/office/officeart/2005/8/layout/orgChart1"/>
    <dgm:cxn modelId="{32F857F1-05A6-4EC9-AF57-947A33F4A886}" srcId="{E64C8AEC-AF29-4B1F-830C-C84A30FA79F6}" destId="{994611A6-5202-41CD-AF0F-2558FB2AFDC3}" srcOrd="0" destOrd="0" parTransId="{578BB6CD-798F-4DAE-A4F9-7226528407F7}" sibTransId="{4F98A980-38E6-40F6-95E0-3C102C995A9B}"/>
    <dgm:cxn modelId="{B4C7C2F8-509E-4331-9F1D-CA62653FEDCB}" type="presOf" srcId="{41BA5B8A-6056-4BB3-96A6-654A5A24CA0A}" destId="{74E95625-203C-4E34-AA06-1BCF9E03E1C2}" srcOrd="0" destOrd="0" presId="urn:microsoft.com/office/officeart/2005/8/layout/orgChart1"/>
    <dgm:cxn modelId="{64A7B2FA-7B51-4B51-B876-4EA78C4F77EB}" type="presOf" srcId="{8109BA60-A3DF-45BC-8C2C-17212EAD2244}" destId="{C41D5612-8948-410D-998D-F2DD9ED1C2C5}" srcOrd="1" destOrd="0" presId="urn:microsoft.com/office/officeart/2005/8/layout/orgChart1"/>
    <dgm:cxn modelId="{E0B4DAFF-E0DF-4BC3-9D3F-59CEA066C7F6}" srcId="{E94DB387-2A9A-40D6-99B8-9B64DAD2D034}" destId="{E64C8AEC-AF29-4B1F-830C-C84A30FA79F6}" srcOrd="0" destOrd="0" parTransId="{7072D175-1ED2-4500-96EC-F1AA69153D35}" sibTransId="{1D20ADEF-3AA1-4BE7-B058-4F370191B752}"/>
    <dgm:cxn modelId="{4B761538-4A8A-4D10-85D0-88CE1D3872CE}" type="presParOf" srcId="{AC995176-26C2-4A30-84FA-82E6CD032DFD}" destId="{F9AB5044-9154-45A9-B9A4-91187720079A}" srcOrd="0" destOrd="0" presId="urn:microsoft.com/office/officeart/2005/8/layout/orgChart1"/>
    <dgm:cxn modelId="{C4933531-4D49-4261-98A2-8BFD2388A712}" type="presParOf" srcId="{F9AB5044-9154-45A9-B9A4-91187720079A}" destId="{D730D1BC-4397-4064-9DFA-DCE7ED521146}" srcOrd="0" destOrd="0" presId="urn:microsoft.com/office/officeart/2005/8/layout/orgChart1"/>
    <dgm:cxn modelId="{5C243AD0-7978-4D17-AAEA-EC9F177CA3A1}" type="presParOf" srcId="{D730D1BC-4397-4064-9DFA-DCE7ED521146}" destId="{C265FE13-6F2C-4F98-9044-307FDF31D38B}" srcOrd="0" destOrd="0" presId="urn:microsoft.com/office/officeart/2005/8/layout/orgChart1"/>
    <dgm:cxn modelId="{FAF01854-54F3-4BC3-A1D4-0F208C595FED}" type="presParOf" srcId="{D730D1BC-4397-4064-9DFA-DCE7ED521146}" destId="{376CD9E8-7725-4605-A371-3E1499410E74}" srcOrd="1" destOrd="0" presId="urn:microsoft.com/office/officeart/2005/8/layout/orgChart1"/>
    <dgm:cxn modelId="{767E745A-BC9D-46DF-A710-F6312CF12128}" type="presParOf" srcId="{F9AB5044-9154-45A9-B9A4-91187720079A}" destId="{9563FCCD-CE6C-4036-A845-1665AD5FBD20}" srcOrd="1" destOrd="0" presId="urn:microsoft.com/office/officeart/2005/8/layout/orgChart1"/>
    <dgm:cxn modelId="{AD796581-2B47-4071-ACC6-E3D0B648AE7C}" type="presParOf" srcId="{9563FCCD-CE6C-4036-A845-1665AD5FBD20}" destId="{A36AB259-0904-41BF-A7E6-7243AFB3AD53}" srcOrd="0" destOrd="0" presId="urn:microsoft.com/office/officeart/2005/8/layout/orgChart1"/>
    <dgm:cxn modelId="{0CD67037-E45B-4E1A-9CBD-F8D45523CA41}" type="presParOf" srcId="{9563FCCD-CE6C-4036-A845-1665AD5FBD20}" destId="{214A6212-D7B1-41D2-B5F6-EA5F2D476E10}" srcOrd="1" destOrd="0" presId="urn:microsoft.com/office/officeart/2005/8/layout/orgChart1"/>
    <dgm:cxn modelId="{C20DF46E-8968-4C66-B2AB-AEA1F5152338}" type="presParOf" srcId="{214A6212-D7B1-41D2-B5F6-EA5F2D476E10}" destId="{FBE24BEB-C038-4AF3-9AC4-97AAA8561949}" srcOrd="0" destOrd="0" presId="urn:microsoft.com/office/officeart/2005/8/layout/orgChart1"/>
    <dgm:cxn modelId="{970208E2-D0E4-434C-9292-B5BF7A1B8126}" type="presParOf" srcId="{FBE24BEB-C038-4AF3-9AC4-97AAA8561949}" destId="{C61C6DE8-3DA4-4FD8-AE0C-7A86AF68937D}" srcOrd="0" destOrd="0" presId="urn:microsoft.com/office/officeart/2005/8/layout/orgChart1"/>
    <dgm:cxn modelId="{D3D8CAC1-7FC3-46E0-8779-763F6C2EA95B}" type="presParOf" srcId="{FBE24BEB-C038-4AF3-9AC4-97AAA8561949}" destId="{2123D92C-E274-4439-A80B-8CC958F8BB27}" srcOrd="1" destOrd="0" presId="urn:microsoft.com/office/officeart/2005/8/layout/orgChart1"/>
    <dgm:cxn modelId="{1813BCEE-7B5A-46E7-9B13-395582F9D855}" type="presParOf" srcId="{214A6212-D7B1-41D2-B5F6-EA5F2D476E10}" destId="{02E79EBB-4EA4-4A8F-B720-E32BDE751983}" srcOrd="1" destOrd="0" presId="urn:microsoft.com/office/officeart/2005/8/layout/orgChart1"/>
    <dgm:cxn modelId="{6A6151D5-6613-442F-9FA1-30C8FE33C7C1}" type="presParOf" srcId="{02E79EBB-4EA4-4A8F-B720-E32BDE751983}" destId="{A90469C5-D3B7-45C7-9EA8-9FBEE74983F3}" srcOrd="0" destOrd="0" presId="urn:microsoft.com/office/officeart/2005/8/layout/orgChart1"/>
    <dgm:cxn modelId="{3D00A64F-C834-4513-BBB3-4FE9B29F6472}" type="presParOf" srcId="{02E79EBB-4EA4-4A8F-B720-E32BDE751983}" destId="{05AE65F7-1557-4943-8711-CAFFC85DD45A}" srcOrd="1" destOrd="0" presId="urn:microsoft.com/office/officeart/2005/8/layout/orgChart1"/>
    <dgm:cxn modelId="{8096C989-3153-4364-82D0-ED5C372F5082}" type="presParOf" srcId="{05AE65F7-1557-4943-8711-CAFFC85DD45A}" destId="{C8FDEEE0-06DB-4741-B3D9-D7A79EF44169}" srcOrd="0" destOrd="0" presId="urn:microsoft.com/office/officeart/2005/8/layout/orgChart1"/>
    <dgm:cxn modelId="{707F228A-D672-42EF-9E75-6FFAB0EF89A5}" type="presParOf" srcId="{C8FDEEE0-06DB-4741-B3D9-D7A79EF44169}" destId="{47E55A23-7972-431F-B2A4-F63DA8EAE6AC}" srcOrd="0" destOrd="0" presId="urn:microsoft.com/office/officeart/2005/8/layout/orgChart1"/>
    <dgm:cxn modelId="{DC2BE0E5-AE64-45CA-B9C3-0BE871CE8E86}" type="presParOf" srcId="{C8FDEEE0-06DB-4741-B3D9-D7A79EF44169}" destId="{2D6EE4AD-FBE2-4D9F-A570-B89BE4BCCCC1}" srcOrd="1" destOrd="0" presId="urn:microsoft.com/office/officeart/2005/8/layout/orgChart1"/>
    <dgm:cxn modelId="{BAAC78D0-3BD5-4CE3-8D7F-2C5A7A9F633B}" type="presParOf" srcId="{05AE65F7-1557-4943-8711-CAFFC85DD45A}" destId="{8D297A2B-D1E1-4482-97A0-4898C41EF4C9}" srcOrd="1" destOrd="0" presId="urn:microsoft.com/office/officeart/2005/8/layout/orgChart1"/>
    <dgm:cxn modelId="{CB5FE698-0B9F-4385-BD21-ADE40FF82388}" type="presParOf" srcId="{05AE65F7-1557-4943-8711-CAFFC85DD45A}" destId="{D6300787-2259-49E5-BD9E-52229F24085B}" srcOrd="2" destOrd="0" presId="urn:microsoft.com/office/officeart/2005/8/layout/orgChart1"/>
    <dgm:cxn modelId="{A06903FA-C099-44C2-A427-D2F4E19EE677}" type="presParOf" srcId="{214A6212-D7B1-41D2-B5F6-EA5F2D476E10}" destId="{ED204686-8445-4AAD-8DA5-B3F985C63EDE}" srcOrd="2" destOrd="0" presId="urn:microsoft.com/office/officeart/2005/8/layout/orgChart1"/>
    <dgm:cxn modelId="{C954B3B5-BF46-40DE-93C6-8620F9F73156}" type="presParOf" srcId="{9563FCCD-CE6C-4036-A845-1665AD5FBD20}" destId="{2DF39545-8F0F-4A19-A322-4FB92D31D7FA}" srcOrd="2" destOrd="0" presId="urn:microsoft.com/office/officeart/2005/8/layout/orgChart1"/>
    <dgm:cxn modelId="{12923AB4-FCDC-427B-9E17-A47467F0F424}" type="presParOf" srcId="{9563FCCD-CE6C-4036-A845-1665AD5FBD20}" destId="{CE6DA3A9-C146-4062-AE4E-69D05ECBB8D4}" srcOrd="3" destOrd="0" presId="urn:microsoft.com/office/officeart/2005/8/layout/orgChart1"/>
    <dgm:cxn modelId="{6899CF12-5195-4202-BED9-43B2E2F04F12}" type="presParOf" srcId="{CE6DA3A9-C146-4062-AE4E-69D05ECBB8D4}" destId="{3A27FB16-07F8-4026-852F-835B408B96CF}" srcOrd="0" destOrd="0" presId="urn:microsoft.com/office/officeart/2005/8/layout/orgChart1"/>
    <dgm:cxn modelId="{179C661B-7F83-4180-9A58-36545EB6841C}" type="presParOf" srcId="{3A27FB16-07F8-4026-852F-835B408B96CF}" destId="{82BFFC81-159E-4B9A-9BE3-11C8A05D5C45}" srcOrd="0" destOrd="0" presId="urn:microsoft.com/office/officeart/2005/8/layout/orgChart1"/>
    <dgm:cxn modelId="{89A68B54-236F-4C25-93CC-B358BCB2F684}" type="presParOf" srcId="{3A27FB16-07F8-4026-852F-835B408B96CF}" destId="{C41D5612-8948-410D-998D-F2DD9ED1C2C5}" srcOrd="1" destOrd="0" presId="urn:microsoft.com/office/officeart/2005/8/layout/orgChart1"/>
    <dgm:cxn modelId="{8266071D-2754-4653-9DD0-5EBF1F9505A2}" type="presParOf" srcId="{CE6DA3A9-C146-4062-AE4E-69D05ECBB8D4}" destId="{49BF8842-CD4F-44DB-99BB-5305CD8EE2AB}" srcOrd="1" destOrd="0" presId="urn:microsoft.com/office/officeart/2005/8/layout/orgChart1"/>
    <dgm:cxn modelId="{3A9544A3-DAFB-44FC-96E9-149D69810C7F}" type="presParOf" srcId="{49BF8842-CD4F-44DB-99BB-5305CD8EE2AB}" destId="{2B108520-5CD0-40B5-8C24-22075F3792B6}" srcOrd="0" destOrd="0" presId="urn:microsoft.com/office/officeart/2005/8/layout/orgChart1"/>
    <dgm:cxn modelId="{C07F58E3-BE61-458E-B899-7BC7BDC25787}" type="presParOf" srcId="{49BF8842-CD4F-44DB-99BB-5305CD8EE2AB}" destId="{AEFFFDA4-9B50-43FA-A6E8-3F33C7F3BAF7}" srcOrd="1" destOrd="0" presId="urn:microsoft.com/office/officeart/2005/8/layout/orgChart1"/>
    <dgm:cxn modelId="{DF3D8EAE-D753-4E54-9180-C0E5E454B533}" type="presParOf" srcId="{AEFFFDA4-9B50-43FA-A6E8-3F33C7F3BAF7}" destId="{55CFF6CC-54F6-4BA0-BA61-5CDCF5B52923}" srcOrd="0" destOrd="0" presId="urn:microsoft.com/office/officeart/2005/8/layout/orgChart1"/>
    <dgm:cxn modelId="{37E22FBB-8B29-488A-8D4C-2993A5E3D9F9}" type="presParOf" srcId="{55CFF6CC-54F6-4BA0-BA61-5CDCF5B52923}" destId="{8B7D0F81-A5B8-45E2-879D-56CA305FC02D}" srcOrd="0" destOrd="0" presId="urn:microsoft.com/office/officeart/2005/8/layout/orgChart1"/>
    <dgm:cxn modelId="{7242382C-057E-42EB-9282-E0F6765CD532}" type="presParOf" srcId="{55CFF6CC-54F6-4BA0-BA61-5CDCF5B52923}" destId="{133CB6CB-DDC8-4951-98CE-168F874B657C}" srcOrd="1" destOrd="0" presId="urn:microsoft.com/office/officeart/2005/8/layout/orgChart1"/>
    <dgm:cxn modelId="{A0A96FBC-C3F0-4BEE-841C-422093EF5FE2}" type="presParOf" srcId="{AEFFFDA4-9B50-43FA-A6E8-3F33C7F3BAF7}" destId="{14558332-5870-45FF-9918-F7B5804C117F}" srcOrd="1" destOrd="0" presId="urn:microsoft.com/office/officeart/2005/8/layout/orgChart1"/>
    <dgm:cxn modelId="{740F726B-5A77-4825-BC51-B34B01E9625A}" type="presParOf" srcId="{AEFFFDA4-9B50-43FA-A6E8-3F33C7F3BAF7}" destId="{355E74CB-7558-4F71-BC53-138A3A33CEC1}" srcOrd="2" destOrd="0" presId="urn:microsoft.com/office/officeart/2005/8/layout/orgChart1"/>
    <dgm:cxn modelId="{42104C5F-0B78-4475-B57B-7E6EB06F5473}" type="presParOf" srcId="{CE6DA3A9-C146-4062-AE4E-69D05ECBB8D4}" destId="{C23BA202-60DC-49E9-8EEB-50CBA50EAC54}" srcOrd="2" destOrd="0" presId="urn:microsoft.com/office/officeart/2005/8/layout/orgChart1"/>
    <dgm:cxn modelId="{2EF3AF57-E657-4CF9-B27A-3B561AFB68AD}" type="presParOf" srcId="{9563FCCD-CE6C-4036-A845-1665AD5FBD20}" destId="{07CBE23F-D3C2-49EC-87F0-AD3FCF9920EF}" srcOrd="4" destOrd="0" presId="urn:microsoft.com/office/officeart/2005/8/layout/orgChart1"/>
    <dgm:cxn modelId="{1664364C-748F-4C4B-8342-4CFDDC271689}" type="presParOf" srcId="{9563FCCD-CE6C-4036-A845-1665AD5FBD20}" destId="{FDE8660D-AE02-4A7E-9CC9-20E2EFBA7478}" srcOrd="5" destOrd="0" presId="urn:microsoft.com/office/officeart/2005/8/layout/orgChart1"/>
    <dgm:cxn modelId="{8109FBC2-5384-4835-89F2-1656B18EA584}" type="presParOf" srcId="{FDE8660D-AE02-4A7E-9CC9-20E2EFBA7478}" destId="{84B0E346-4124-46CA-9408-6D3EE9A4D622}" srcOrd="0" destOrd="0" presId="urn:microsoft.com/office/officeart/2005/8/layout/orgChart1"/>
    <dgm:cxn modelId="{3E1D643F-9816-4459-A55D-58BC135DE5AB}" type="presParOf" srcId="{84B0E346-4124-46CA-9408-6D3EE9A4D622}" destId="{32D9DB08-1F64-4BE8-851C-A639A5FA32CB}" srcOrd="0" destOrd="0" presId="urn:microsoft.com/office/officeart/2005/8/layout/orgChart1"/>
    <dgm:cxn modelId="{B747BA5C-F2AE-4740-8466-15EAE208171C}" type="presParOf" srcId="{84B0E346-4124-46CA-9408-6D3EE9A4D622}" destId="{4BD1FB0F-90E0-4E05-9372-75753267F119}" srcOrd="1" destOrd="0" presId="urn:microsoft.com/office/officeart/2005/8/layout/orgChart1"/>
    <dgm:cxn modelId="{F07C474E-898E-4AFB-9C92-F1E135B141DC}" type="presParOf" srcId="{FDE8660D-AE02-4A7E-9CC9-20E2EFBA7478}" destId="{A89F359B-D988-47B8-80AD-4E9D302002F3}" srcOrd="1" destOrd="0" presId="urn:microsoft.com/office/officeart/2005/8/layout/orgChart1"/>
    <dgm:cxn modelId="{68362D50-C0D0-4D75-9D80-4A4BC06EC6F3}" type="presParOf" srcId="{A89F359B-D988-47B8-80AD-4E9D302002F3}" destId="{1944CA12-02C4-432B-B48A-C9D3D17BED5F}" srcOrd="0" destOrd="0" presId="urn:microsoft.com/office/officeart/2005/8/layout/orgChart1"/>
    <dgm:cxn modelId="{B871207A-DC49-494D-B1F8-79566CF5749D}" type="presParOf" srcId="{A89F359B-D988-47B8-80AD-4E9D302002F3}" destId="{E906BB61-5C81-42E7-87A6-1A09AAEB01FD}" srcOrd="1" destOrd="0" presId="urn:microsoft.com/office/officeart/2005/8/layout/orgChart1"/>
    <dgm:cxn modelId="{B1ADF335-0257-4F55-8F5F-95D8C4F1169A}" type="presParOf" srcId="{E906BB61-5C81-42E7-87A6-1A09AAEB01FD}" destId="{E5D002F3-2EE8-4916-94AE-CCB7ABEE9666}" srcOrd="0" destOrd="0" presId="urn:microsoft.com/office/officeart/2005/8/layout/orgChart1"/>
    <dgm:cxn modelId="{90EEA802-6746-4615-89C3-1F3CDC9BB2EC}" type="presParOf" srcId="{E5D002F3-2EE8-4916-94AE-CCB7ABEE9666}" destId="{74E95625-203C-4E34-AA06-1BCF9E03E1C2}" srcOrd="0" destOrd="0" presId="urn:microsoft.com/office/officeart/2005/8/layout/orgChart1"/>
    <dgm:cxn modelId="{1C6F7C24-F519-4EFD-AAEF-B944CB988281}" type="presParOf" srcId="{E5D002F3-2EE8-4916-94AE-CCB7ABEE9666}" destId="{C05E6C36-995F-47BA-A2CF-48374C7B6DEC}" srcOrd="1" destOrd="0" presId="urn:microsoft.com/office/officeart/2005/8/layout/orgChart1"/>
    <dgm:cxn modelId="{87B8A1FD-A1E2-4420-8A64-BAEE73C8BB8A}" type="presParOf" srcId="{E906BB61-5C81-42E7-87A6-1A09AAEB01FD}" destId="{970A92B1-8309-4739-A0EC-776F6E413D2F}" srcOrd="1" destOrd="0" presId="urn:microsoft.com/office/officeart/2005/8/layout/orgChart1"/>
    <dgm:cxn modelId="{98AC8869-72C0-486A-841B-FB799112A482}" type="presParOf" srcId="{E906BB61-5C81-42E7-87A6-1A09AAEB01FD}" destId="{3C5E4B6E-F8CF-4DF6-A22E-FDAE0E450419}" srcOrd="2" destOrd="0" presId="urn:microsoft.com/office/officeart/2005/8/layout/orgChart1"/>
    <dgm:cxn modelId="{C5DAA238-AE4F-443E-8ACC-BB25B5B3675A}" type="presParOf" srcId="{A89F359B-D988-47B8-80AD-4E9D302002F3}" destId="{293966F9-01DD-40E1-A3E0-9B4B892C9242}" srcOrd="2" destOrd="0" presId="urn:microsoft.com/office/officeart/2005/8/layout/orgChart1"/>
    <dgm:cxn modelId="{1F845918-CD35-429A-8E52-62B858CBA7A5}" type="presParOf" srcId="{A89F359B-D988-47B8-80AD-4E9D302002F3}" destId="{4D85CBE8-8DD9-4F96-86A6-59050C8EF521}" srcOrd="3" destOrd="0" presId="urn:microsoft.com/office/officeart/2005/8/layout/orgChart1"/>
    <dgm:cxn modelId="{ABCCCF14-D5A0-48B9-BD10-52C9025F785C}" type="presParOf" srcId="{4D85CBE8-8DD9-4F96-86A6-59050C8EF521}" destId="{18035B47-6A5B-4BCD-AEDB-FDF153944674}" srcOrd="0" destOrd="0" presId="urn:microsoft.com/office/officeart/2005/8/layout/orgChart1"/>
    <dgm:cxn modelId="{B7ED64A8-9FA4-44E5-90BF-641764602B26}" type="presParOf" srcId="{18035B47-6A5B-4BCD-AEDB-FDF153944674}" destId="{6C0A1C61-8D25-4861-A5F1-59C7DF0A9FF8}" srcOrd="0" destOrd="0" presId="urn:microsoft.com/office/officeart/2005/8/layout/orgChart1"/>
    <dgm:cxn modelId="{A0EF83A5-4757-4062-BDC3-D24E52273899}" type="presParOf" srcId="{18035B47-6A5B-4BCD-AEDB-FDF153944674}" destId="{C8453EF8-F78C-48D1-84A8-FEBB0F6AE999}" srcOrd="1" destOrd="0" presId="urn:microsoft.com/office/officeart/2005/8/layout/orgChart1"/>
    <dgm:cxn modelId="{F2ED9A8E-2DF4-40BE-BC91-5C166A8CFAA2}" type="presParOf" srcId="{4D85CBE8-8DD9-4F96-86A6-59050C8EF521}" destId="{6F4E2243-41DA-421D-A625-67821EF67D96}" srcOrd="1" destOrd="0" presId="urn:microsoft.com/office/officeart/2005/8/layout/orgChart1"/>
    <dgm:cxn modelId="{6FFE474B-1EBF-45D9-B8DB-74F7AB6524D3}" type="presParOf" srcId="{4D85CBE8-8DD9-4F96-86A6-59050C8EF521}" destId="{90100776-EBA3-4FFD-826D-5BEA18D2AE7D}" srcOrd="2" destOrd="0" presId="urn:microsoft.com/office/officeart/2005/8/layout/orgChart1"/>
    <dgm:cxn modelId="{DB9350EC-606B-42E7-9EAE-26CB4C93F0F8}" type="presParOf" srcId="{FDE8660D-AE02-4A7E-9CC9-20E2EFBA7478}" destId="{5D955D4A-55C4-4C13-BAEF-3F1745669B80}" srcOrd="2" destOrd="0" presId="urn:microsoft.com/office/officeart/2005/8/layout/orgChart1"/>
    <dgm:cxn modelId="{2EC49D2E-8EB2-49B0-94EF-100D35795DD8}" type="presParOf" srcId="{9563FCCD-CE6C-4036-A845-1665AD5FBD20}" destId="{E3D46AA5-B6C0-4F0F-B021-28CF66F2B5EB}" srcOrd="6" destOrd="0" presId="urn:microsoft.com/office/officeart/2005/8/layout/orgChart1"/>
    <dgm:cxn modelId="{AC05B092-4C67-40BD-9571-54BE4D62158D}" type="presParOf" srcId="{9563FCCD-CE6C-4036-A845-1665AD5FBD20}" destId="{74203583-2605-4217-9AA2-EC627A95405E}" srcOrd="7" destOrd="0" presId="urn:microsoft.com/office/officeart/2005/8/layout/orgChart1"/>
    <dgm:cxn modelId="{1E7B7633-C5D4-4EAD-B64D-A33D29B45EE3}" type="presParOf" srcId="{74203583-2605-4217-9AA2-EC627A95405E}" destId="{DDFF3F14-067D-46A8-8115-B1125D17CDD1}" srcOrd="0" destOrd="0" presId="urn:microsoft.com/office/officeart/2005/8/layout/orgChart1"/>
    <dgm:cxn modelId="{80F173D8-DB09-4525-A6DB-6EBFA07393F9}" type="presParOf" srcId="{DDFF3F14-067D-46A8-8115-B1125D17CDD1}" destId="{E5DB1814-D237-45BA-BAD3-57C27FBCEA7B}" srcOrd="0" destOrd="0" presId="urn:microsoft.com/office/officeart/2005/8/layout/orgChart1"/>
    <dgm:cxn modelId="{F74408ED-0A6A-4F5E-AADF-E3F6EB7C2174}" type="presParOf" srcId="{DDFF3F14-067D-46A8-8115-B1125D17CDD1}" destId="{41DEB216-3DC9-4547-8174-9C03241C1450}" srcOrd="1" destOrd="0" presId="urn:microsoft.com/office/officeart/2005/8/layout/orgChart1"/>
    <dgm:cxn modelId="{4B4E9977-23FC-446D-8E74-08CCC3F3F7C3}" type="presParOf" srcId="{74203583-2605-4217-9AA2-EC627A95405E}" destId="{0F037209-9EAB-445B-B844-8E8B509A770B}" srcOrd="1" destOrd="0" presId="urn:microsoft.com/office/officeart/2005/8/layout/orgChart1"/>
    <dgm:cxn modelId="{6B665866-DF05-4DDE-87E6-05BBFA2C473F}" type="presParOf" srcId="{0F037209-9EAB-445B-B844-8E8B509A770B}" destId="{860D8B8E-C046-4F8D-886C-EF59BF8D82B7}" srcOrd="0" destOrd="0" presId="urn:microsoft.com/office/officeart/2005/8/layout/orgChart1"/>
    <dgm:cxn modelId="{A13C21DB-F0F0-4324-A55F-1B1B2457AF11}" type="presParOf" srcId="{0F037209-9EAB-445B-B844-8E8B509A770B}" destId="{94EB96AE-1BCC-4BE3-A7CE-913A79B6C0B8}" srcOrd="1" destOrd="0" presId="urn:microsoft.com/office/officeart/2005/8/layout/orgChart1"/>
    <dgm:cxn modelId="{8CF27427-A237-4016-9DDE-600C123AD4AB}" type="presParOf" srcId="{94EB96AE-1BCC-4BE3-A7CE-913A79B6C0B8}" destId="{95A1ED7B-84DF-4D74-9D8B-E7BCF7146359}" srcOrd="0" destOrd="0" presId="urn:microsoft.com/office/officeart/2005/8/layout/orgChart1"/>
    <dgm:cxn modelId="{83CABC2F-88DC-4CC9-B062-24881D1117EE}" type="presParOf" srcId="{95A1ED7B-84DF-4D74-9D8B-E7BCF7146359}" destId="{5CF2E9B9-86C6-4382-BCFB-E6FCCC78AB05}" srcOrd="0" destOrd="0" presId="urn:microsoft.com/office/officeart/2005/8/layout/orgChart1"/>
    <dgm:cxn modelId="{2EBC0A9C-273C-4CB4-9FA7-3AEACCE6B8FF}" type="presParOf" srcId="{95A1ED7B-84DF-4D74-9D8B-E7BCF7146359}" destId="{FB52C55E-857F-403A-AF6B-06F103E02299}" srcOrd="1" destOrd="0" presId="urn:microsoft.com/office/officeart/2005/8/layout/orgChart1"/>
    <dgm:cxn modelId="{C423F716-66DA-4D62-B736-7D8CAF3EC777}" type="presParOf" srcId="{94EB96AE-1BCC-4BE3-A7CE-913A79B6C0B8}" destId="{034596A6-937B-4FF9-9127-7B291D9F7AFE}" srcOrd="1" destOrd="0" presId="urn:microsoft.com/office/officeart/2005/8/layout/orgChart1"/>
    <dgm:cxn modelId="{9AA4C6A2-4B62-4329-95FB-79F8686D75AF}" type="presParOf" srcId="{94EB96AE-1BCC-4BE3-A7CE-913A79B6C0B8}" destId="{D8F8BFC9-9ED5-425D-BEE9-BC0C64C39AA0}" srcOrd="2" destOrd="0" presId="urn:microsoft.com/office/officeart/2005/8/layout/orgChart1"/>
    <dgm:cxn modelId="{2D7011D0-1ADB-4279-A75F-4BCA61F7A3F3}" type="presParOf" srcId="{74203583-2605-4217-9AA2-EC627A95405E}" destId="{1E4AC0BE-20CD-4A4E-B891-3495E2D19447}" srcOrd="2" destOrd="0" presId="urn:microsoft.com/office/officeart/2005/8/layout/orgChart1"/>
    <dgm:cxn modelId="{A41B3CC0-36F4-43DB-818B-B9F508432BAB}" type="presParOf" srcId="{F9AB5044-9154-45A9-B9A4-91187720079A}" destId="{BA1938C1-CE65-4DD1-91E9-F50DBF5543F6}" srcOrd="2" destOrd="0" presId="urn:microsoft.com/office/officeart/2005/8/layout/orgChart1"/>
    <dgm:cxn modelId="{9B012F01-20B9-44C9-A3C1-D8948A9D9835}" type="presParOf" srcId="{AC995176-26C2-4A30-84FA-82E6CD032DFD}" destId="{1BF7E175-8E43-4D9A-AAA4-360EB8EDCD5F}" srcOrd="1" destOrd="0" presId="urn:microsoft.com/office/officeart/2005/8/layout/orgChart1"/>
    <dgm:cxn modelId="{A177854C-AEB7-4BA6-AE91-1BA6BAB1E764}" type="presParOf" srcId="{1BF7E175-8E43-4D9A-AAA4-360EB8EDCD5F}" destId="{F00D8CE2-3A74-4DE6-BEE1-E965A421EE64}" srcOrd="0" destOrd="0" presId="urn:microsoft.com/office/officeart/2005/8/layout/orgChart1"/>
    <dgm:cxn modelId="{663128C3-A2FF-48B4-9014-7E4866D40B04}" type="presParOf" srcId="{F00D8CE2-3A74-4DE6-BEE1-E965A421EE64}" destId="{0A8ACE91-5A7F-4059-B1F4-C930ADF407BC}" srcOrd="0" destOrd="0" presId="urn:microsoft.com/office/officeart/2005/8/layout/orgChart1"/>
    <dgm:cxn modelId="{89848979-87BD-417C-95B4-7A1985325260}" type="presParOf" srcId="{F00D8CE2-3A74-4DE6-BEE1-E965A421EE64}" destId="{8CEE70E2-C0BF-4FA2-844D-46342889F2B3}" srcOrd="1" destOrd="0" presId="urn:microsoft.com/office/officeart/2005/8/layout/orgChart1"/>
    <dgm:cxn modelId="{72EBFD46-2968-4217-A055-0D21C8C02FCB}" type="presParOf" srcId="{1BF7E175-8E43-4D9A-AAA4-360EB8EDCD5F}" destId="{DF151128-11FD-422E-A89D-9E7F9F76DD8D}" srcOrd="1" destOrd="0" presId="urn:microsoft.com/office/officeart/2005/8/layout/orgChart1"/>
    <dgm:cxn modelId="{089A9823-CAC0-4490-9933-12252AFC0739}" type="presParOf" srcId="{1BF7E175-8E43-4D9A-AAA4-360EB8EDCD5F}" destId="{253D6B91-AB6F-4A6B-976D-26FBE6022248}" srcOrd="2" destOrd="0" presId="urn:microsoft.com/office/officeart/2005/8/layout/orgChart1"/>
    <dgm:cxn modelId="{4C66BB8D-E268-4840-8013-B97E2465B421}" type="presParOf" srcId="{AC995176-26C2-4A30-84FA-82E6CD032DFD}" destId="{D7F4B1C6-6541-4563-A796-38EC8EA86034}" srcOrd="2" destOrd="0" presId="urn:microsoft.com/office/officeart/2005/8/layout/orgChart1"/>
    <dgm:cxn modelId="{0F4BAA90-4669-4ED2-8CF0-5CF7B623DCE9}" type="presParOf" srcId="{D7F4B1C6-6541-4563-A796-38EC8EA86034}" destId="{84278F26-F242-4A81-9775-48BAE7659C13}" srcOrd="0" destOrd="0" presId="urn:microsoft.com/office/officeart/2005/8/layout/orgChart1"/>
    <dgm:cxn modelId="{A5755CBF-54EB-45FE-8817-374DD9DFE59A}" type="presParOf" srcId="{84278F26-F242-4A81-9775-48BAE7659C13}" destId="{44DFA601-C8C3-45D2-95F3-F65E26181321}" srcOrd="0" destOrd="0" presId="urn:microsoft.com/office/officeart/2005/8/layout/orgChart1"/>
    <dgm:cxn modelId="{A760C193-8213-4E09-8FC6-F8D6CD1ECD25}" type="presParOf" srcId="{84278F26-F242-4A81-9775-48BAE7659C13}" destId="{00DFDDE1-5966-4F94-A79B-8C9066DCE6E4}" srcOrd="1" destOrd="0" presId="urn:microsoft.com/office/officeart/2005/8/layout/orgChart1"/>
    <dgm:cxn modelId="{C4372474-61D9-4571-BE53-1A6B3224E5AB}" type="presParOf" srcId="{D7F4B1C6-6541-4563-A796-38EC8EA86034}" destId="{D08D0739-B299-439F-B038-21B23CD24055}" srcOrd="1" destOrd="0" presId="urn:microsoft.com/office/officeart/2005/8/layout/orgChart1"/>
    <dgm:cxn modelId="{B1082C97-0A3B-4B4E-B534-12702E02F0BC}" type="presParOf" srcId="{D7F4B1C6-6541-4563-A796-38EC8EA86034}" destId="{44392709-BDF0-40B2-9BB0-AB471424BD6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4DB387-2A9A-40D6-99B8-9B64DAD2D03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E64C8AEC-AF29-4B1F-830C-C84A30FA79F6}">
      <dgm:prSet phldrT="[Texto]" custT="1"/>
      <dgm:spPr/>
      <dgm:t>
        <a:bodyPr/>
        <a:lstStyle/>
        <a:p>
          <a:r>
            <a:rPr lang="es-ES" sz="1400" dirty="0"/>
            <a:t>Presidenta</a:t>
          </a:r>
        </a:p>
        <a:p>
          <a:r>
            <a:rPr lang="es-ES" sz="1400" dirty="0"/>
            <a:t>Daniela Valdovinos</a:t>
          </a:r>
        </a:p>
      </dgm:t>
    </dgm:pt>
    <dgm:pt modelId="{7072D175-1ED2-4500-96EC-F1AA69153D35}" type="parTrans" cxnId="{E0B4DAFF-E0DF-4BC3-9D3F-59CEA066C7F6}">
      <dgm:prSet/>
      <dgm:spPr/>
      <dgm:t>
        <a:bodyPr/>
        <a:lstStyle/>
        <a:p>
          <a:endParaRPr lang="es-ES" sz="1400"/>
        </a:p>
      </dgm:t>
    </dgm:pt>
    <dgm:pt modelId="{1D20ADEF-3AA1-4BE7-B058-4F370191B752}" type="sibTrans" cxnId="{E0B4DAFF-E0DF-4BC3-9D3F-59CEA066C7F6}">
      <dgm:prSet/>
      <dgm:spPr/>
      <dgm:t>
        <a:bodyPr/>
        <a:lstStyle/>
        <a:p>
          <a:endParaRPr lang="es-ES" sz="1400"/>
        </a:p>
      </dgm:t>
    </dgm:pt>
    <dgm:pt modelId="{994611A6-5202-41CD-AF0F-2558FB2AFDC3}">
      <dgm:prSet phldrT="[Texto]" custT="1"/>
      <dgm:spPr/>
      <dgm:t>
        <a:bodyPr/>
        <a:lstStyle/>
        <a:p>
          <a:r>
            <a:rPr lang="es-ES" sz="1400" dirty="0"/>
            <a:t>Directora Ejecutiva</a:t>
          </a:r>
        </a:p>
        <a:p>
          <a:r>
            <a:rPr lang="es-ES" sz="1400" dirty="0"/>
            <a:t>Secretaria </a:t>
          </a:r>
        </a:p>
        <a:p>
          <a:r>
            <a:rPr lang="es-ES" sz="1400" dirty="0"/>
            <a:t>Elizabeth Lagos</a:t>
          </a:r>
        </a:p>
      </dgm:t>
    </dgm:pt>
    <dgm:pt modelId="{578BB6CD-798F-4DAE-A4F9-7226528407F7}" type="parTrans" cxnId="{32F857F1-05A6-4EC9-AF57-947A33F4A886}">
      <dgm:prSet/>
      <dgm:spPr/>
      <dgm:t>
        <a:bodyPr/>
        <a:lstStyle/>
        <a:p>
          <a:endParaRPr lang="es-ES" sz="1400"/>
        </a:p>
      </dgm:t>
    </dgm:pt>
    <dgm:pt modelId="{4F98A980-38E6-40F6-95E0-3C102C995A9B}" type="sibTrans" cxnId="{32F857F1-05A6-4EC9-AF57-947A33F4A886}">
      <dgm:prSet/>
      <dgm:spPr/>
      <dgm:t>
        <a:bodyPr/>
        <a:lstStyle/>
        <a:p>
          <a:endParaRPr lang="es-ES" sz="1400"/>
        </a:p>
      </dgm:t>
    </dgm:pt>
    <dgm:pt modelId="{3D0D6284-AF08-4A53-B1B3-EBB8A3B1ED76}">
      <dgm:prSet phldrT="[Texto]" custT="1"/>
      <dgm:spPr/>
      <dgm:t>
        <a:bodyPr/>
        <a:lstStyle/>
        <a:p>
          <a:r>
            <a:rPr lang="es-ES" sz="1400" dirty="0"/>
            <a:t>Directora Ejecutiva</a:t>
          </a:r>
        </a:p>
        <a:p>
          <a:r>
            <a:rPr lang="es-ES" sz="1400" dirty="0"/>
            <a:t>Daniela Valdovinos</a:t>
          </a:r>
        </a:p>
      </dgm:t>
    </dgm:pt>
    <dgm:pt modelId="{A5BBB23F-63A8-4DA7-B62D-A9B6B6D879F2}" type="parTrans" cxnId="{CE515A24-3869-4DD4-A9E8-643F97708A0B}">
      <dgm:prSet/>
      <dgm:spPr/>
      <dgm:t>
        <a:bodyPr/>
        <a:lstStyle/>
        <a:p>
          <a:endParaRPr lang="es-ES" sz="1400"/>
        </a:p>
      </dgm:t>
    </dgm:pt>
    <dgm:pt modelId="{5B1DD167-D612-4529-9047-A4C45FAA2BDE}" type="sibTrans" cxnId="{CE515A24-3869-4DD4-A9E8-643F97708A0B}">
      <dgm:prSet/>
      <dgm:spPr/>
      <dgm:t>
        <a:bodyPr/>
        <a:lstStyle/>
        <a:p>
          <a:endParaRPr lang="es-ES" sz="1400"/>
        </a:p>
      </dgm:t>
    </dgm:pt>
    <dgm:pt modelId="{BAFF1A7E-1A3B-4348-8627-8257E3F86011}">
      <dgm:prSet phldrT="[Texto]" custT="1"/>
      <dgm:spPr/>
      <dgm:t>
        <a:bodyPr/>
        <a:lstStyle/>
        <a:p>
          <a:r>
            <a:rPr lang="es-ES" sz="1400" dirty="0"/>
            <a:t>Directora Ejecutiva</a:t>
          </a:r>
        </a:p>
        <a:p>
          <a:r>
            <a:rPr lang="es-ES" sz="1400" dirty="0"/>
            <a:t>Michelle Danzinger</a:t>
          </a:r>
        </a:p>
      </dgm:t>
    </dgm:pt>
    <dgm:pt modelId="{6929125B-13FC-4C5E-9611-AAE5041BF56D}" type="parTrans" cxnId="{F675F760-4919-4051-8525-0A813FDC4046}">
      <dgm:prSet/>
      <dgm:spPr/>
      <dgm:t>
        <a:bodyPr/>
        <a:lstStyle/>
        <a:p>
          <a:endParaRPr lang="es-ES" sz="1400"/>
        </a:p>
      </dgm:t>
    </dgm:pt>
    <dgm:pt modelId="{90FBFD41-4F34-4622-B058-0DC67D32EE86}" type="sibTrans" cxnId="{F675F760-4919-4051-8525-0A813FDC4046}">
      <dgm:prSet/>
      <dgm:spPr/>
      <dgm:t>
        <a:bodyPr/>
        <a:lstStyle/>
        <a:p>
          <a:endParaRPr lang="es-ES" sz="1400"/>
        </a:p>
      </dgm:t>
    </dgm:pt>
    <dgm:pt modelId="{2EF42EEB-CABB-4390-B874-6803FA708B01}">
      <dgm:prSet custT="1"/>
      <dgm:spPr/>
      <dgm:t>
        <a:bodyPr/>
        <a:lstStyle/>
        <a:p>
          <a:r>
            <a:rPr lang="es-ES" sz="1400" dirty="0"/>
            <a:t>Programa de Apoyo Escolar</a:t>
          </a:r>
        </a:p>
      </dgm:t>
    </dgm:pt>
    <dgm:pt modelId="{42896720-F888-418E-A726-BC2AFEE6CBC8}" type="parTrans" cxnId="{4F5D1E76-1ABC-49DB-BF0D-34DF4CBF73BE}">
      <dgm:prSet/>
      <dgm:spPr/>
      <dgm:t>
        <a:bodyPr/>
        <a:lstStyle/>
        <a:p>
          <a:endParaRPr lang="es-ES" sz="1400"/>
        </a:p>
      </dgm:t>
    </dgm:pt>
    <dgm:pt modelId="{07EE08F6-FC87-4AFD-BACA-3F26C107D07E}" type="sibTrans" cxnId="{4F5D1E76-1ABC-49DB-BF0D-34DF4CBF73BE}">
      <dgm:prSet/>
      <dgm:spPr/>
      <dgm:t>
        <a:bodyPr/>
        <a:lstStyle/>
        <a:p>
          <a:endParaRPr lang="es-ES" sz="1400"/>
        </a:p>
      </dgm:t>
    </dgm:pt>
    <dgm:pt modelId="{41BA5B8A-6056-4BB3-96A6-654A5A24CA0A}">
      <dgm:prSet custT="1"/>
      <dgm:spPr/>
      <dgm:t>
        <a:bodyPr/>
        <a:lstStyle/>
        <a:p>
          <a:r>
            <a:rPr lang="es-ES" sz="1400" dirty="0"/>
            <a:t>Redes Sociales</a:t>
          </a:r>
        </a:p>
        <a:p>
          <a:r>
            <a:rPr lang="es-ES" sz="1400" dirty="0"/>
            <a:t>Página Web</a:t>
          </a:r>
        </a:p>
      </dgm:t>
    </dgm:pt>
    <dgm:pt modelId="{3726CEF9-37DE-43A2-B588-95FB77E23B1D}" type="parTrans" cxnId="{30B94A28-8C15-47CE-BC36-E5F0654A2BA4}">
      <dgm:prSet/>
      <dgm:spPr/>
      <dgm:t>
        <a:bodyPr/>
        <a:lstStyle/>
        <a:p>
          <a:endParaRPr lang="es-ES" sz="1400"/>
        </a:p>
      </dgm:t>
    </dgm:pt>
    <dgm:pt modelId="{1625B3F6-9A92-407A-8386-06F8F5603652}" type="sibTrans" cxnId="{30B94A28-8C15-47CE-BC36-E5F0654A2BA4}">
      <dgm:prSet/>
      <dgm:spPr/>
      <dgm:t>
        <a:bodyPr/>
        <a:lstStyle/>
        <a:p>
          <a:endParaRPr lang="es-ES" sz="1400"/>
        </a:p>
      </dgm:t>
    </dgm:pt>
    <dgm:pt modelId="{624E589E-63D9-46ED-BE3F-84E9E7D3AB4B}">
      <dgm:prSet custT="1"/>
      <dgm:spPr/>
      <dgm:t>
        <a:bodyPr/>
        <a:lstStyle/>
        <a:p>
          <a:r>
            <a:rPr lang="es-ES" sz="1400" dirty="0"/>
            <a:t>Tesorería</a:t>
          </a:r>
        </a:p>
      </dgm:t>
    </dgm:pt>
    <dgm:pt modelId="{245EEECF-CE62-4627-8D8E-C02544FD3E20}" type="parTrans" cxnId="{A4AD5304-5199-4F14-AA57-DD1F8F87C46D}">
      <dgm:prSet/>
      <dgm:spPr/>
      <dgm:t>
        <a:bodyPr/>
        <a:lstStyle/>
        <a:p>
          <a:endParaRPr lang="es-ES" sz="1400"/>
        </a:p>
      </dgm:t>
    </dgm:pt>
    <dgm:pt modelId="{D08066B6-9BEC-450F-A783-6AD70D02EF96}" type="sibTrans" cxnId="{A4AD5304-5199-4F14-AA57-DD1F8F87C46D}">
      <dgm:prSet/>
      <dgm:spPr/>
      <dgm:t>
        <a:bodyPr/>
        <a:lstStyle/>
        <a:p>
          <a:endParaRPr lang="es-ES" sz="1400"/>
        </a:p>
      </dgm:t>
    </dgm:pt>
    <dgm:pt modelId="{8109BA60-A3DF-45BC-8C2C-17212EAD2244}">
      <dgm:prSet phldrT="[Texto]" custT="1"/>
      <dgm:spPr/>
      <dgm:t>
        <a:bodyPr/>
        <a:lstStyle/>
        <a:p>
          <a:r>
            <a:rPr lang="es-ES" sz="1400" dirty="0"/>
            <a:t>Directora Ejecutiva </a:t>
          </a:r>
        </a:p>
        <a:p>
          <a:r>
            <a:rPr lang="es-ES" sz="1400" dirty="0"/>
            <a:t>Lissette Arriagada</a:t>
          </a:r>
        </a:p>
      </dgm:t>
    </dgm:pt>
    <dgm:pt modelId="{02A8DFA4-A55F-4F69-8156-4A819EEF896F}" type="parTrans" cxnId="{CDD319D8-12F8-4C3F-AB77-C703396BC780}">
      <dgm:prSet/>
      <dgm:spPr/>
      <dgm:t>
        <a:bodyPr/>
        <a:lstStyle/>
        <a:p>
          <a:endParaRPr lang="es-ES" sz="1400"/>
        </a:p>
      </dgm:t>
    </dgm:pt>
    <dgm:pt modelId="{A00025AB-18E4-4C28-A422-8B9F826B7001}" type="sibTrans" cxnId="{CDD319D8-12F8-4C3F-AB77-C703396BC780}">
      <dgm:prSet/>
      <dgm:spPr/>
      <dgm:t>
        <a:bodyPr/>
        <a:lstStyle/>
        <a:p>
          <a:endParaRPr lang="es-ES" sz="1400"/>
        </a:p>
      </dgm:t>
    </dgm:pt>
    <dgm:pt modelId="{C0930FB2-B511-4E8F-9EAF-234791840CAF}" type="asst">
      <dgm:prSet custT="1"/>
      <dgm:spPr/>
      <dgm:t>
        <a:bodyPr/>
        <a:lstStyle/>
        <a:p>
          <a:r>
            <a:rPr lang="es-ES" sz="1400" dirty="0"/>
            <a:t>Asesor Contable                Mónica Valdés</a:t>
          </a:r>
        </a:p>
      </dgm:t>
    </dgm:pt>
    <dgm:pt modelId="{5E348489-91E3-455A-99BE-1F7D90CD2EF3}" type="parTrans" cxnId="{B0790864-CAC0-4BA7-9EA3-84056B326E44}">
      <dgm:prSet/>
      <dgm:spPr/>
      <dgm:t>
        <a:bodyPr/>
        <a:lstStyle/>
        <a:p>
          <a:endParaRPr lang="es-ES" sz="1400"/>
        </a:p>
      </dgm:t>
    </dgm:pt>
    <dgm:pt modelId="{74D6B33D-7AC6-4412-A7B1-8A56D2155057}" type="sibTrans" cxnId="{B0790864-CAC0-4BA7-9EA3-84056B326E44}">
      <dgm:prSet/>
      <dgm:spPr/>
      <dgm:t>
        <a:bodyPr/>
        <a:lstStyle/>
        <a:p>
          <a:endParaRPr lang="es-ES" sz="1400"/>
        </a:p>
      </dgm:t>
    </dgm:pt>
    <dgm:pt modelId="{8CFCD015-BD79-4B26-A5B9-0C9A76D770C9}" type="asst">
      <dgm:prSet custT="1"/>
      <dgm:spPr/>
      <dgm:t>
        <a:bodyPr/>
        <a:lstStyle/>
        <a:p>
          <a:r>
            <a:rPr lang="es-ES" sz="1400" dirty="0"/>
            <a:t>Asesor Jurídico                Christine </a:t>
          </a:r>
          <a:r>
            <a:rPr lang="es-ES" sz="1400" dirty="0" err="1"/>
            <a:t>Weidenslaufer</a:t>
          </a:r>
          <a:r>
            <a:rPr lang="es-ES" sz="1400" dirty="0"/>
            <a:t> </a:t>
          </a:r>
        </a:p>
      </dgm:t>
    </dgm:pt>
    <dgm:pt modelId="{082C8659-79B9-44BD-9100-284314C535F7}" type="parTrans" cxnId="{39DA74A8-F14A-490C-BBD3-B0808F3FE977}">
      <dgm:prSet/>
      <dgm:spPr/>
      <dgm:t>
        <a:bodyPr/>
        <a:lstStyle/>
        <a:p>
          <a:endParaRPr lang="es-ES" sz="1400"/>
        </a:p>
      </dgm:t>
    </dgm:pt>
    <dgm:pt modelId="{39BFB470-AECF-4439-84DE-7CEA717E8063}" type="sibTrans" cxnId="{39DA74A8-F14A-490C-BBD3-B0808F3FE977}">
      <dgm:prSet/>
      <dgm:spPr/>
      <dgm:t>
        <a:bodyPr/>
        <a:lstStyle/>
        <a:p>
          <a:endParaRPr lang="es-ES" sz="1400"/>
        </a:p>
      </dgm:t>
    </dgm:pt>
    <dgm:pt modelId="{8C07D36A-7845-4EA0-91B3-7E88BCC44306}">
      <dgm:prSet custT="1"/>
      <dgm:spPr/>
      <dgm:t>
        <a:bodyPr/>
        <a:lstStyle/>
        <a:p>
          <a:r>
            <a:rPr lang="es-ES" sz="1400" dirty="0"/>
            <a:t>Taller de Teatro</a:t>
          </a:r>
        </a:p>
        <a:p>
          <a:r>
            <a:rPr lang="es-ES" sz="1400" dirty="0"/>
            <a:t>Rivera Sur</a:t>
          </a:r>
        </a:p>
      </dgm:t>
    </dgm:pt>
    <dgm:pt modelId="{A2FFE1A5-63AB-479C-B40E-8ABD5B65D6AA}" type="parTrans" cxnId="{A7002A24-E899-48AE-B279-646B551FCADC}">
      <dgm:prSet/>
      <dgm:spPr/>
      <dgm:t>
        <a:bodyPr/>
        <a:lstStyle/>
        <a:p>
          <a:endParaRPr lang="es-ES" sz="1400"/>
        </a:p>
      </dgm:t>
    </dgm:pt>
    <dgm:pt modelId="{FF455E00-391E-464E-9C7F-A3A109D62820}" type="sibTrans" cxnId="{A7002A24-E899-48AE-B279-646B551FCADC}">
      <dgm:prSet/>
      <dgm:spPr/>
      <dgm:t>
        <a:bodyPr/>
        <a:lstStyle/>
        <a:p>
          <a:endParaRPr lang="es-ES" sz="1400"/>
        </a:p>
      </dgm:t>
    </dgm:pt>
    <dgm:pt modelId="{61CF0CF9-2439-4AF8-9981-9C931941703E}">
      <dgm:prSet custT="1"/>
      <dgm:spPr/>
      <dgm:t>
        <a:bodyPr/>
        <a:lstStyle/>
        <a:p>
          <a:r>
            <a:rPr lang="es-ES" sz="1400" dirty="0"/>
            <a:t>Relaciones Públicas</a:t>
          </a:r>
        </a:p>
        <a:p>
          <a:r>
            <a:rPr lang="es-ES" sz="1400" dirty="0"/>
            <a:t>Colegios</a:t>
          </a:r>
        </a:p>
        <a:p>
          <a:r>
            <a:rPr lang="es-ES" sz="1400" dirty="0"/>
            <a:t>Empresas</a:t>
          </a:r>
        </a:p>
      </dgm:t>
    </dgm:pt>
    <dgm:pt modelId="{AC49416D-DBCD-4417-8E83-0B95EC2820D8}" type="parTrans" cxnId="{B4124136-8C3F-4E2A-9FEC-A26B00FE935D}">
      <dgm:prSet/>
      <dgm:spPr/>
      <dgm:t>
        <a:bodyPr/>
        <a:lstStyle/>
        <a:p>
          <a:endParaRPr lang="es-ES" sz="1400"/>
        </a:p>
      </dgm:t>
    </dgm:pt>
    <dgm:pt modelId="{C9303724-FD5D-4C73-93ED-531C60138B8A}" type="sibTrans" cxnId="{B4124136-8C3F-4E2A-9FEC-A26B00FE935D}">
      <dgm:prSet/>
      <dgm:spPr/>
      <dgm:t>
        <a:bodyPr/>
        <a:lstStyle/>
        <a:p>
          <a:endParaRPr lang="es-ES" sz="1400"/>
        </a:p>
      </dgm:t>
    </dgm:pt>
    <dgm:pt modelId="{3417A437-5416-4340-940D-64E0284E98A8}">
      <dgm:prSet custT="1"/>
      <dgm:spPr/>
      <dgm:t>
        <a:bodyPr/>
        <a:lstStyle/>
        <a:p>
          <a:r>
            <a:rPr lang="es-ES" sz="1400" dirty="0"/>
            <a:t>Taller Taekwondo</a:t>
          </a:r>
        </a:p>
      </dgm:t>
    </dgm:pt>
    <dgm:pt modelId="{7A647D6D-1282-439B-8F0C-F279EC23541C}" type="parTrans" cxnId="{06C8168E-80BF-4932-A6B6-9A2E52FB06E6}">
      <dgm:prSet/>
      <dgm:spPr/>
      <dgm:t>
        <a:bodyPr/>
        <a:lstStyle/>
        <a:p>
          <a:endParaRPr lang="es-ES" sz="1400"/>
        </a:p>
      </dgm:t>
    </dgm:pt>
    <dgm:pt modelId="{E214CD3E-FAF4-4BB6-9177-A7F0F46A328B}" type="sibTrans" cxnId="{06C8168E-80BF-4932-A6B6-9A2E52FB06E6}">
      <dgm:prSet/>
      <dgm:spPr/>
      <dgm:t>
        <a:bodyPr/>
        <a:lstStyle/>
        <a:p>
          <a:endParaRPr lang="es-ES" sz="1400"/>
        </a:p>
      </dgm:t>
    </dgm:pt>
    <dgm:pt modelId="{5DF2D985-0278-4CFE-A796-A537532FB634}">
      <dgm:prSet custT="1"/>
      <dgm:spPr/>
      <dgm:t>
        <a:bodyPr/>
        <a:lstStyle/>
        <a:p>
          <a:r>
            <a:rPr lang="es-ES" sz="1400" dirty="0"/>
            <a:t>Red de Voluntarios</a:t>
          </a:r>
        </a:p>
      </dgm:t>
    </dgm:pt>
    <dgm:pt modelId="{ECB8306A-F6E8-4A59-BB10-F9197DBE6C61}" type="parTrans" cxnId="{81646A10-9D49-4694-AAFC-595BECD41542}">
      <dgm:prSet/>
      <dgm:spPr/>
      <dgm:t>
        <a:bodyPr/>
        <a:lstStyle/>
        <a:p>
          <a:endParaRPr lang="es-ES" sz="1400"/>
        </a:p>
      </dgm:t>
    </dgm:pt>
    <dgm:pt modelId="{C5642243-0F6F-48A6-AB2D-9B99B2CBAAD4}" type="sibTrans" cxnId="{81646A10-9D49-4694-AAFC-595BECD41542}">
      <dgm:prSet/>
      <dgm:spPr/>
      <dgm:t>
        <a:bodyPr/>
        <a:lstStyle/>
        <a:p>
          <a:endParaRPr lang="es-ES" sz="1400"/>
        </a:p>
      </dgm:t>
    </dgm:pt>
    <dgm:pt modelId="{F8D34BA2-A871-4DEA-94A7-8F0EB73F733F}">
      <dgm:prSet custT="1"/>
      <dgm:spPr/>
      <dgm:t>
        <a:bodyPr/>
        <a:lstStyle/>
        <a:p>
          <a:r>
            <a:rPr lang="es-ES" sz="1400" dirty="0"/>
            <a:t>Taller de Fútbol</a:t>
          </a:r>
        </a:p>
      </dgm:t>
    </dgm:pt>
    <dgm:pt modelId="{92755861-DBD0-45BC-B31E-09A654C1A747}" type="parTrans" cxnId="{A32083CA-251A-4E04-B716-97F08D026D04}">
      <dgm:prSet/>
      <dgm:spPr/>
      <dgm:t>
        <a:bodyPr/>
        <a:lstStyle/>
        <a:p>
          <a:endParaRPr lang="es-ES" sz="1400"/>
        </a:p>
      </dgm:t>
    </dgm:pt>
    <dgm:pt modelId="{226024EB-6FD3-4B19-9054-CFE2408DFC3F}" type="sibTrans" cxnId="{A32083CA-251A-4E04-B716-97F08D026D04}">
      <dgm:prSet/>
      <dgm:spPr/>
      <dgm:t>
        <a:bodyPr/>
        <a:lstStyle/>
        <a:p>
          <a:endParaRPr lang="es-ES" sz="1400"/>
        </a:p>
      </dgm:t>
    </dgm:pt>
    <dgm:pt modelId="{AC995176-26C2-4A30-84FA-82E6CD032DFD}" type="pres">
      <dgm:prSet presAssocID="{E94DB387-2A9A-40D6-99B8-9B64DAD2D03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9AB5044-9154-45A9-B9A4-91187720079A}" type="pres">
      <dgm:prSet presAssocID="{E64C8AEC-AF29-4B1F-830C-C84A30FA79F6}" presName="hierRoot1" presStyleCnt="0">
        <dgm:presLayoutVars>
          <dgm:hierBranch val="init"/>
        </dgm:presLayoutVars>
      </dgm:prSet>
      <dgm:spPr/>
    </dgm:pt>
    <dgm:pt modelId="{D730D1BC-4397-4064-9DFA-DCE7ED521146}" type="pres">
      <dgm:prSet presAssocID="{E64C8AEC-AF29-4B1F-830C-C84A30FA79F6}" presName="rootComposite1" presStyleCnt="0"/>
      <dgm:spPr/>
    </dgm:pt>
    <dgm:pt modelId="{C265FE13-6F2C-4F98-9044-307FDF31D38B}" type="pres">
      <dgm:prSet presAssocID="{E64C8AEC-AF29-4B1F-830C-C84A30FA79F6}" presName="rootText1" presStyleLbl="node0" presStyleIdx="0" presStyleCnt="1" custLinFactNeighborX="-2106" custLinFactNeighborY="-44199">
        <dgm:presLayoutVars>
          <dgm:chPref val="3"/>
        </dgm:presLayoutVars>
      </dgm:prSet>
      <dgm:spPr/>
    </dgm:pt>
    <dgm:pt modelId="{376CD9E8-7725-4605-A371-3E1499410E74}" type="pres">
      <dgm:prSet presAssocID="{E64C8AEC-AF29-4B1F-830C-C84A30FA79F6}" presName="rootConnector1" presStyleLbl="node1" presStyleIdx="0" presStyleCnt="0"/>
      <dgm:spPr/>
    </dgm:pt>
    <dgm:pt modelId="{9563FCCD-CE6C-4036-A845-1665AD5FBD20}" type="pres">
      <dgm:prSet presAssocID="{E64C8AEC-AF29-4B1F-830C-C84A30FA79F6}" presName="hierChild2" presStyleCnt="0"/>
      <dgm:spPr/>
    </dgm:pt>
    <dgm:pt modelId="{A36AB259-0904-41BF-A7E6-7243AFB3AD53}" type="pres">
      <dgm:prSet presAssocID="{578BB6CD-798F-4DAE-A4F9-7226528407F7}" presName="Name37" presStyleLbl="parChTrans1D2" presStyleIdx="0" presStyleCnt="6"/>
      <dgm:spPr/>
    </dgm:pt>
    <dgm:pt modelId="{214A6212-D7B1-41D2-B5F6-EA5F2D476E10}" type="pres">
      <dgm:prSet presAssocID="{994611A6-5202-41CD-AF0F-2558FB2AFDC3}" presName="hierRoot2" presStyleCnt="0">
        <dgm:presLayoutVars>
          <dgm:hierBranch val="init"/>
        </dgm:presLayoutVars>
      </dgm:prSet>
      <dgm:spPr/>
    </dgm:pt>
    <dgm:pt modelId="{FBE24BEB-C038-4AF3-9AC4-97AAA8561949}" type="pres">
      <dgm:prSet presAssocID="{994611A6-5202-41CD-AF0F-2558FB2AFDC3}" presName="rootComposite" presStyleCnt="0"/>
      <dgm:spPr/>
    </dgm:pt>
    <dgm:pt modelId="{C61C6DE8-3DA4-4FD8-AE0C-7A86AF68937D}" type="pres">
      <dgm:prSet presAssocID="{994611A6-5202-41CD-AF0F-2558FB2AFDC3}" presName="rootText" presStyleLbl="node2" presStyleIdx="0" presStyleCnt="4">
        <dgm:presLayoutVars>
          <dgm:chPref val="3"/>
        </dgm:presLayoutVars>
      </dgm:prSet>
      <dgm:spPr/>
    </dgm:pt>
    <dgm:pt modelId="{2123D92C-E274-4439-A80B-8CC958F8BB27}" type="pres">
      <dgm:prSet presAssocID="{994611A6-5202-41CD-AF0F-2558FB2AFDC3}" presName="rootConnector" presStyleLbl="node2" presStyleIdx="0" presStyleCnt="4"/>
      <dgm:spPr/>
    </dgm:pt>
    <dgm:pt modelId="{02E79EBB-4EA4-4A8F-B720-E32BDE751983}" type="pres">
      <dgm:prSet presAssocID="{994611A6-5202-41CD-AF0F-2558FB2AFDC3}" presName="hierChild4" presStyleCnt="0"/>
      <dgm:spPr/>
    </dgm:pt>
    <dgm:pt modelId="{A90469C5-D3B7-45C7-9EA8-9FBEE74983F3}" type="pres">
      <dgm:prSet presAssocID="{42896720-F888-418E-A726-BC2AFEE6CBC8}" presName="Name37" presStyleLbl="parChTrans1D3" presStyleIdx="0" presStyleCnt="8"/>
      <dgm:spPr/>
    </dgm:pt>
    <dgm:pt modelId="{05AE65F7-1557-4943-8711-CAFFC85DD45A}" type="pres">
      <dgm:prSet presAssocID="{2EF42EEB-CABB-4390-B874-6803FA708B01}" presName="hierRoot2" presStyleCnt="0">
        <dgm:presLayoutVars>
          <dgm:hierBranch val="init"/>
        </dgm:presLayoutVars>
      </dgm:prSet>
      <dgm:spPr/>
    </dgm:pt>
    <dgm:pt modelId="{C8FDEEE0-06DB-4741-B3D9-D7A79EF44169}" type="pres">
      <dgm:prSet presAssocID="{2EF42EEB-CABB-4390-B874-6803FA708B01}" presName="rootComposite" presStyleCnt="0"/>
      <dgm:spPr/>
    </dgm:pt>
    <dgm:pt modelId="{47E55A23-7972-431F-B2A4-F63DA8EAE6AC}" type="pres">
      <dgm:prSet presAssocID="{2EF42EEB-CABB-4390-B874-6803FA708B01}" presName="rootText" presStyleLbl="node3" presStyleIdx="0" presStyleCnt="8" custScaleX="86905">
        <dgm:presLayoutVars>
          <dgm:chPref val="3"/>
        </dgm:presLayoutVars>
      </dgm:prSet>
      <dgm:spPr/>
    </dgm:pt>
    <dgm:pt modelId="{2D6EE4AD-FBE2-4D9F-A570-B89BE4BCCCC1}" type="pres">
      <dgm:prSet presAssocID="{2EF42EEB-CABB-4390-B874-6803FA708B01}" presName="rootConnector" presStyleLbl="node3" presStyleIdx="0" presStyleCnt="8"/>
      <dgm:spPr/>
    </dgm:pt>
    <dgm:pt modelId="{8D297A2B-D1E1-4482-97A0-4898C41EF4C9}" type="pres">
      <dgm:prSet presAssocID="{2EF42EEB-CABB-4390-B874-6803FA708B01}" presName="hierChild4" presStyleCnt="0"/>
      <dgm:spPr/>
    </dgm:pt>
    <dgm:pt modelId="{D6300787-2259-49E5-BD9E-52229F24085B}" type="pres">
      <dgm:prSet presAssocID="{2EF42EEB-CABB-4390-B874-6803FA708B01}" presName="hierChild5" presStyleCnt="0"/>
      <dgm:spPr/>
    </dgm:pt>
    <dgm:pt modelId="{DB1F661A-0751-4996-831E-BB53F0FCF5B2}" type="pres">
      <dgm:prSet presAssocID="{92755861-DBD0-45BC-B31E-09A654C1A747}" presName="Name37" presStyleLbl="parChTrans1D3" presStyleIdx="1" presStyleCnt="8"/>
      <dgm:spPr/>
    </dgm:pt>
    <dgm:pt modelId="{25D03F75-20C7-4903-9E54-99F05F9AE80C}" type="pres">
      <dgm:prSet presAssocID="{F8D34BA2-A871-4DEA-94A7-8F0EB73F733F}" presName="hierRoot2" presStyleCnt="0">
        <dgm:presLayoutVars>
          <dgm:hierBranch val="init"/>
        </dgm:presLayoutVars>
      </dgm:prSet>
      <dgm:spPr/>
    </dgm:pt>
    <dgm:pt modelId="{00935F50-76EE-4C98-9BA0-64212900D1F5}" type="pres">
      <dgm:prSet presAssocID="{F8D34BA2-A871-4DEA-94A7-8F0EB73F733F}" presName="rootComposite" presStyleCnt="0"/>
      <dgm:spPr/>
    </dgm:pt>
    <dgm:pt modelId="{60C35108-50A2-4DC1-8B39-7DE08E548284}" type="pres">
      <dgm:prSet presAssocID="{F8D34BA2-A871-4DEA-94A7-8F0EB73F733F}" presName="rootText" presStyleLbl="node3" presStyleIdx="1" presStyleCnt="8" custScaleX="86905">
        <dgm:presLayoutVars>
          <dgm:chPref val="3"/>
        </dgm:presLayoutVars>
      </dgm:prSet>
      <dgm:spPr/>
    </dgm:pt>
    <dgm:pt modelId="{5F7E2CFC-F046-4920-8C26-7A9E4BC80D88}" type="pres">
      <dgm:prSet presAssocID="{F8D34BA2-A871-4DEA-94A7-8F0EB73F733F}" presName="rootConnector" presStyleLbl="node3" presStyleIdx="1" presStyleCnt="8"/>
      <dgm:spPr/>
    </dgm:pt>
    <dgm:pt modelId="{5567DD35-9893-474B-945D-4A1E8A159669}" type="pres">
      <dgm:prSet presAssocID="{F8D34BA2-A871-4DEA-94A7-8F0EB73F733F}" presName="hierChild4" presStyleCnt="0"/>
      <dgm:spPr/>
    </dgm:pt>
    <dgm:pt modelId="{3111028C-906C-4DCC-AC86-C50DFDA789C7}" type="pres">
      <dgm:prSet presAssocID="{F8D34BA2-A871-4DEA-94A7-8F0EB73F733F}" presName="hierChild5" presStyleCnt="0"/>
      <dgm:spPr/>
    </dgm:pt>
    <dgm:pt modelId="{ED204686-8445-4AAD-8DA5-B3F985C63EDE}" type="pres">
      <dgm:prSet presAssocID="{994611A6-5202-41CD-AF0F-2558FB2AFDC3}" presName="hierChild5" presStyleCnt="0"/>
      <dgm:spPr/>
    </dgm:pt>
    <dgm:pt modelId="{2DF39545-8F0F-4A19-A322-4FB92D31D7FA}" type="pres">
      <dgm:prSet presAssocID="{02A8DFA4-A55F-4F69-8156-4A819EEF896F}" presName="Name37" presStyleLbl="parChTrans1D2" presStyleIdx="1" presStyleCnt="6"/>
      <dgm:spPr/>
    </dgm:pt>
    <dgm:pt modelId="{CE6DA3A9-C146-4062-AE4E-69D05ECBB8D4}" type="pres">
      <dgm:prSet presAssocID="{8109BA60-A3DF-45BC-8C2C-17212EAD2244}" presName="hierRoot2" presStyleCnt="0">
        <dgm:presLayoutVars>
          <dgm:hierBranch val="init"/>
        </dgm:presLayoutVars>
      </dgm:prSet>
      <dgm:spPr/>
    </dgm:pt>
    <dgm:pt modelId="{3A27FB16-07F8-4026-852F-835B408B96CF}" type="pres">
      <dgm:prSet presAssocID="{8109BA60-A3DF-45BC-8C2C-17212EAD2244}" presName="rootComposite" presStyleCnt="0"/>
      <dgm:spPr/>
    </dgm:pt>
    <dgm:pt modelId="{82BFFC81-159E-4B9A-9BE3-11C8A05D5C45}" type="pres">
      <dgm:prSet presAssocID="{8109BA60-A3DF-45BC-8C2C-17212EAD2244}" presName="rootText" presStyleLbl="node2" presStyleIdx="1" presStyleCnt="4">
        <dgm:presLayoutVars>
          <dgm:chPref val="3"/>
        </dgm:presLayoutVars>
      </dgm:prSet>
      <dgm:spPr/>
    </dgm:pt>
    <dgm:pt modelId="{C41D5612-8948-410D-998D-F2DD9ED1C2C5}" type="pres">
      <dgm:prSet presAssocID="{8109BA60-A3DF-45BC-8C2C-17212EAD2244}" presName="rootConnector" presStyleLbl="node2" presStyleIdx="1" presStyleCnt="4"/>
      <dgm:spPr/>
    </dgm:pt>
    <dgm:pt modelId="{49BF8842-CD4F-44DB-99BB-5305CD8EE2AB}" type="pres">
      <dgm:prSet presAssocID="{8109BA60-A3DF-45BC-8C2C-17212EAD2244}" presName="hierChild4" presStyleCnt="0"/>
      <dgm:spPr/>
    </dgm:pt>
    <dgm:pt modelId="{EACA351B-B184-41DF-A6F4-C948521D203A}" type="pres">
      <dgm:prSet presAssocID="{A2FFE1A5-63AB-479C-B40E-8ABD5B65D6AA}" presName="Name37" presStyleLbl="parChTrans1D3" presStyleIdx="2" presStyleCnt="8"/>
      <dgm:spPr/>
    </dgm:pt>
    <dgm:pt modelId="{86586E57-CB60-4A3D-9CDB-F593B0DE9360}" type="pres">
      <dgm:prSet presAssocID="{8C07D36A-7845-4EA0-91B3-7E88BCC44306}" presName="hierRoot2" presStyleCnt="0">
        <dgm:presLayoutVars>
          <dgm:hierBranch val="init"/>
        </dgm:presLayoutVars>
      </dgm:prSet>
      <dgm:spPr/>
    </dgm:pt>
    <dgm:pt modelId="{9139A5B0-6C13-4CFC-90EB-33693651FE43}" type="pres">
      <dgm:prSet presAssocID="{8C07D36A-7845-4EA0-91B3-7E88BCC44306}" presName="rootComposite" presStyleCnt="0"/>
      <dgm:spPr/>
    </dgm:pt>
    <dgm:pt modelId="{32FCF948-B5F5-4397-9DFD-C04A7C216C80}" type="pres">
      <dgm:prSet presAssocID="{8C07D36A-7845-4EA0-91B3-7E88BCC44306}" presName="rootText" presStyleLbl="node3" presStyleIdx="2" presStyleCnt="8">
        <dgm:presLayoutVars>
          <dgm:chPref val="3"/>
        </dgm:presLayoutVars>
      </dgm:prSet>
      <dgm:spPr/>
    </dgm:pt>
    <dgm:pt modelId="{4C2B56DD-BCDD-40B4-A527-7772A835DB1E}" type="pres">
      <dgm:prSet presAssocID="{8C07D36A-7845-4EA0-91B3-7E88BCC44306}" presName="rootConnector" presStyleLbl="node3" presStyleIdx="2" presStyleCnt="8"/>
      <dgm:spPr/>
    </dgm:pt>
    <dgm:pt modelId="{9C11A62E-0582-45E0-86D3-5C03F00C1E08}" type="pres">
      <dgm:prSet presAssocID="{8C07D36A-7845-4EA0-91B3-7E88BCC44306}" presName="hierChild4" presStyleCnt="0"/>
      <dgm:spPr/>
    </dgm:pt>
    <dgm:pt modelId="{36C9AC54-D22C-4C26-9892-BE8287C0C238}" type="pres">
      <dgm:prSet presAssocID="{8C07D36A-7845-4EA0-91B3-7E88BCC44306}" presName="hierChild5" presStyleCnt="0"/>
      <dgm:spPr/>
    </dgm:pt>
    <dgm:pt modelId="{C23BA202-60DC-49E9-8EEB-50CBA50EAC54}" type="pres">
      <dgm:prSet presAssocID="{8109BA60-A3DF-45BC-8C2C-17212EAD2244}" presName="hierChild5" presStyleCnt="0"/>
      <dgm:spPr/>
    </dgm:pt>
    <dgm:pt modelId="{07CBE23F-D3C2-49EC-87F0-AD3FCF9920EF}" type="pres">
      <dgm:prSet presAssocID="{A5BBB23F-63A8-4DA7-B62D-A9B6B6D879F2}" presName="Name37" presStyleLbl="parChTrans1D2" presStyleIdx="2" presStyleCnt="6"/>
      <dgm:spPr/>
    </dgm:pt>
    <dgm:pt modelId="{FDE8660D-AE02-4A7E-9CC9-20E2EFBA7478}" type="pres">
      <dgm:prSet presAssocID="{3D0D6284-AF08-4A53-B1B3-EBB8A3B1ED76}" presName="hierRoot2" presStyleCnt="0">
        <dgm:presLayoutVars>
          <dgm:hierBranch val="init"/>
        </dgm:presLayoutVars>
      </dgm:prSet>
      <dgm:spPr/>
    </dgm:pt>
    <dgm:pt modelId="{84B0E346-4124-46CA-9408-6D3EE9A4D622}" type="pres">
      <dgm:prSet presAssocID="{3D0D6284-AF08-4A53-B1B3-EBB8A3B1ED76}" presName="rootComposite" presStyleCnt="0"/>
      <dgm:spPr/>
    </dgm:pt>
    <dgm:pt modelId="{32D9DB08-1F64-4BE8-851C-A639A5FA32CB}" type="pres">
      <dgm:prSet presAssocID="{3D0D6284-AF08-4A53-B1B3-EBB8A3B1ED76}" presName="rootText" presStyleLbl="node2" presStyleIdx="2" presStyleCnt="4" custScaleX="113083">
        <dgm:presLayoutVars>
          <dgm:chPref val="3"/>
        </dgm:presLayoutVars>
      </dgm:prSet>
      <dgm:spPr/>
    </dgm:pt>
    <dgm:pt modelId="{4BD1FB0F-90E0-4E05-9372-75753267F119}" type="pres">
      <dgm:prSet presAssocID="{3D0D6284-AF08-4A53-B1B3-EBB8A3B1ED76}" presName="rootConnector" presStyleLbl="node2" presStyleIdx="2" presStyleCnt="4"/>
      <dgm:spPr/>
    </dgm:pt>
    <dgm:pt modelId="{A89F359B-D988-47B8-80AD-4E9D302002F3}" type="pres">
      <dgm:prSet presAssocID="{3D0D6284-AF08-4A53-B1B3-EBB8A3B1ED76}" presName="hierChild4" presStyleCnt="0"/>
      <dgm:spPr/>
    </dgm:pt>
    <dgm:pt modelId="{1944CA12-02C4-432B-B48A-C9D3D17BED5F}" type="pres">
      <dgm:prSet presAssocID="{3726CEF9-37DE-43A2-B588-95FB77E23B1D}" presName="Name37" presStyleLbl="parChTrans1D3" presStyleIdx="3" presStyleCnt="8"/>
      <dgm:spPr/>
    </dgm:pt>
    <dgm:pt modelId="{E906BB61-5C81-42E7-87A6-1A09AAEB01FD}" type="pres">
      <dgm:prSet presAssocID="{41BA5B8A-6056-4BB3-96A6-654A5A24CA0A}" presName="hierRoot2" presStyleCnt="0">
        <dgm:presLayoutVars>
          <dgm:hierBranch val="init"/>
        </dgm:presLayoutVars>
      </dgm:prSet>
      <dgm:spPr/>
    </dgm:pt>
    <dgm:pt modelId="{E5D002F3-2EE8-4916-94AE-CCB7ABEE9666}" type="pres">
      <dgm:prSet presAssocID="{41BA5B8A-6056-4BB3-96A6-654A5A24CA0A}" presName="rootComposite" presStyleCnt="0"/>
      <dgm:spPr/>
    </dgm:pt>
    <dgm:pt modelId="{74E95625-203C-4E34-AA06-1BCF9E03E1C2}" type="pres">
      <dgm:prSet presAssocID="{41BA5B8A-6056-4BB3-96A6-654A5A24CA0A}" presName="rootText" presStyleLbl="node3" presStyleIdx="3" presStyleCnt="8">
        <dgm:presLayoutVars>
          <dgm:chPref val="3"/>
        </dgm:presLayoutVars>
      </dgm:prSet>
      <dgm:spPr/>
    </dgm:pt>
    <dgm:pt modelId="{C05E6C36-995F-47BA-A2CF-48374C7B6DEC}" type="pres">
      <dgm:prSet presAssocID="{41BA5B8A-6056-4BB3-96A6-654A5A24CA0A}" presName="rootConnector" presStyleLbl="node3" presStyleIdx="3" presStyleCnt="8"/>
      <dgm:spPr/>
    </dgm:pt>
    <dgm:pt modelId="{970A92B1-8309-4739-A0EC-776F6E413D2F}" type="pres">
      <dgm:prSet presAssocID="{41BA5B8A-6056-4BB3-96A6-654A5A24CA0A}" presName="hierChild4" presStyleCnt="0"/>
      <dgm:spPr/>
    </dgm:pt>
    <dgm:pt modelId="{3C5E4B6E-F8CF-4DF6-A22E-FDAE0E450419}" type="pres">
      <dgm:prSet presAssocID="{41BA5B8A-6056-4BB3-96A6-654A5A24CA0A}" presName="hierChild5" presStyleCnt="0"/>
      <dgm:spPr/>
    </dgm:pt>
    <dgm:pt modelId="{93307566-8074-480E-B849-F223C9661DD6}" type="pres">
      <dgm:prSet presAssocID="{AC49416D-DBCD-4417-8E83-0B95EC2820D8}" presName="Name37" presStyleLbl="parChTrans1D3" presStyleIdx="4" presStyleCnt="8"/>
      <dgm:spPr/>
    </dgm:pt>
    <dgm:pt modelId="{DF33C6E4-1710-49F2-87B5-D153F97602CC}" type="pres">
      <dgm:prSet presAssocID="{61CF0CF9-2439-4AF8-9981-9C931941703E}" presName="hierRoot2" presStyleCnt="0">
        <dgm:presLayoutVars>
          <dgm:hierBranch val="init"/>
        </dgm:presLayoutVars>
      </dgm:prSet>
      <dgm:spPr/>
    </dgm:pt>
    <dgm:pt modelId="{7997C475-B37F-47A9-AE55-D2512A3EF893}" type="pres">
      <dgm:prSet presAssocID="{61CF0CF9-2439-4AF8-9981-9C931941703E}" presName="rootComposite" presStyleCnt="0"/>
      <dgm:spPr/>
    </dgm:pt>
    <dgm:pt modelId="{A9A9C654-232D-4B70-91B4-77D5288C2CAF}" type="pres">
      <dgm:prSet presAssocID="{61CF0CF9-2439-4AF8-9981-9C931941703E}" presName="rootText" presStyleLbl="node3" presStyleIdx="4" presStyleCnt="8">
        <dgm:presLayoutVars>
          <dgm:chPref val="3"/>
        </dgm:presLayoutVars>
      </dgm:prSet>
      <dgm:spPr/>
    </dgm:pt>
    <dgm:pt modelId="{5F83C0BB-36DB-4FB4-AC99-8D153A3F3EFC}" type="pres">
      <dgm:prSet presAssocID="{61CF0CF9-2439-4AF8-9981-9C931941703E}" presName="rootConnector" presStyleLbl="node3" presStyleIdx="4" presStyleCnt="8"/>
      <dgm:spPr/>
    </dgm:pt>
    <dgm:pt modelId="{ACC4DC6B-26E4-4ACB-BEEC-E6DD2EE547F2}" type="pres">
      <dgm:prSet presAssocID="{61CF0CF9-2439-4AF8-9981-9C931941703E}" presName="hierChild4" presStyleCnt="0"/>
      <dgm:spPr/>
    </dgm:pt>
    <dgm:pt modelId="{49F111D8-6EC7-4611-A80D-57B9FB754D53}" type="pres">
      <dgm:prSet presAssocID="{61CF0CF9-2439-4AF8-9981-9C931941703E}" presName="hierChild5" presStyleCnt="0"/>
      <dgm:spPr/>
    </dgm:pt>
    <dgm:pt modelId="{01CF79BF-9C8C-4025-8ECA-005AF9B58E94}" type="pres">
      <dgm:prSet presAssocID="{ECB8306A-F6E8-4A59-BB10-F9197DBE6C61}" presName="Name37" presStyleLbl="parChTrans1D3" presStyleIdx="5" presStyleCnt="8"/>
      <dgm:spPr/>
    </dgm:pt>
    <dgm:pt modelId="{E33CEBB3-C4C9-4B27-8906-B945C13771D5}" type="pres">
      <dgm:prSet presAssocID="{5DF2D985-0278-4CFE-A796-A537532FB634}" presName="hierRoot2" presStyleCnt="0">
        <dgm:presLayoutVars>
          <dgm:hierBranch val="init"/>
        </dgm:presLayoutVars>
      </dgm:prSet>
      <dgm:spPr/>
    </dgm:pt>
    <dgm:pt modelId="{68CE18D6-8109-4AB4-88CE-51330AE51CDB}" type="pres">
      <dgm:prSet presAssocID="{5DF2D985-0278-4CFE-A796-A537532FB634}" presName="rootComposite" presStyleCnt="0"/>
      <dgm:spPr/>
    </dgm:pt>
    <dgm:pt modelId="{E664A496-9A66-40B4-B2FA-0EF790A3D460}" type="pres">
      <dgm:prSet presAssocID="{5DF2D985-0278-4CFE-A796-A537532FB634}" presName="rootText" presStyleLbl="node3" presStyleIdx="5" presStyleCnt="8">
        <dgm:presLayoutVars>
          <dgm:chPref val="3"/>
        </dgm:presLayoutVars>
      </dgm:prSet>
      <dgm:spPr/>
    </dgm:pt>
    <dgm:pt modelId="{5D653C8C-02D3-4370-BBB7-18D69A3E1D7F}" type="pres">
      <dgm:prSet presAssocID="{5DF2D985-0278-4CFE-A796-A537532FB634}" presName="rootConnector" presStyleLbl="node3" presStyleIdx="5" presStyleCnt="8"/>
      <dgm:spPr/>
    </dgm:pt>
    <dgm:pt modelId="{D8E66A40-6438-44F0-B389-D0075A5ADEDC}" type="pres">
      <dgm:prSet presAssocID="{5DF2D985-0278-4CFE-A796-A537532FB634}" presName="hierChild4" presStyleCnt="0"/>
      <dgm:spPr/>
    </dgm:pt>
    <dgm:pt modelId="{19950335-1F2D-49F5-AA6A-893465ECE9CC}" type="pres">
      <dgm:prSet presAssocID="{5DF2D985-0278-4CFE-A796-A537532FB634}" presName="hierChild5" presStyleCnt="0"/>
      <dgm:spPr/>
    </dgm:pt>
    <dgm:pt modelId="{5D955D4A-55C4-4C13-BAEF-3F1745669B80}" type="pres">
      <dgm:prSet presAssocID="{3D0D6284-AF08-4A53-B1B3-EBB8A3B1ED76}" presName="hierChild5" presStyleCnt="0"/>
      <dgm:spPr/>
    </dgm:pt>
    <dgm:pt modelId="{E3D46AA5-B6C0-4F0F-B021-28CF66F2B5EB}" type="pres">
      <dgm:prSet presAssocID="{6929125B-13FC-4C5E-9611-AAE5041BF56D}" presName="Name37" presStyleLbl="parChTrans1D2" presStyleIdx="3" presStyleCnt="6"/>
      <dgm:spPr/>
    </dgm:pt>
    <dgm:pt modelId="{74203583-2605-4217-9AA2-EC627A95405E}" type="pres">
      <dgm:prSet presAssocID="{BAFF1A7E-1A3B-4348-8627-8257E3F86011}" presName="hierRoot2" presStyleCnt="0">
        <dgm:presLayoutVars>
          <dgm:hierBranch val="init"/>
        </dgm:presLayoutVars>
      </dgm:prSet>
      <dgm:spPr/>
    </dgm:pt>
    <dgm:pt modelId="{DDFF3F14-067D-46A8-8115-B1125D17CDD1}" type="pres">
      <dgm:prSet presAssocID="{BAFF1A7E-1A3B-4348-8627-8257E3F86011}" presName="rootComposite" presStyleCnt="0"/>
      <dgm:spPr/>
    </dgm:pt>
    <dgm:pt modelId="{E5DB1814-D237-45BA-BAD3-57C27FBCEA7B}" type="pres">
      <dgm:prSet presAssocID="{BAFF1A7E-1A3B-4348-8627-8257E3F86011}" presName="rootText" presStyleLbl="node2" presStyleIdx="3" presStyleCnt="4">
        <dgm:presLayoutVars>
          <dgm:chPref val="3"/>
        </dgm:presLayoutVars>
      </dgm:prSet>
      <dgm:spPr/>
    </dgm:pt>
    <dgm:pt modelId="{41DEB216-3DC9-4547-8174-9C03241C1450}" type="pres">
      <dgm:prSet presAssocID="{BAFF1A7E-1A3B-4348-8627-8257E3F86011}" presName="rootConnector" presStyleLbl="node2" presStyleIdx="3" presStyleCnt="4"/>
      <dgm:spPr/>
    </dgm:pt>
    <dgm:pt modelId="{0F037209-9EAB-445B-B844-8E8B509A770B}" type="pres">
      <dgm:prSet presAssocID="{BAFF1A7E-1A3B-4348-8627-8257E3F86011}" presName="hierChild4" presStyleCnt="0"/>
      <dgm:spPr/>
    </dgm:pt>
    <dgm:pt modelId="{860D8B8E-C046-4F8D-886C-EF59BF8D82B7}" type="pres">
      <dgm:prSet presAssocID="{245EEECF-CE62-4627-8D8E-C02544FD3E20}" presName="Name37" presStyleLbl="parChTrans1D3" presStyleIdx="6" presStyleCnt="8"/>
      <dgm:spPr/>
    </dgm:pt>
    <dgm:pt modelId="{94EB96AE-1BCC-4BE3-A7CE-913A79B6C0B8}" type="pres">
      <dgm:prSet presAssocID="{624E589E-63D9-46ED-BE3F-84E9E7D3AB4B}" presName="hierRoot2" presStyleCnt="0">
        <dgm:presLayoutVars>
          <dgm:hierBranch val="init"/>
        </dgm:presLayoutVars>
      </dgm:prSet>
      <dgm:spPr/>
    </dgm:pt>
    <dgm:pt modelId="{95A1ED7B-84DF-4D74-9D8B-E7BCF7146359}" type="pres">
      <dgm:prSet presAssocID="{624E589E-63D9-46ED-BE3F-84E9E7D3AB4B}" presName="rootComposite" presStyleCnt="0"/>
      <dgm:spPr/>
    </dgm:pt>
    <dgm:pt modelId="{5CF2E9B9-86C6-4382-BCFB-E6FCCC78AB05}" type="pres">
      <dgm:prSet presAssocID="{624E589E-63D9-46ED-BE3F-84E9E7D3AB4B}" presName="rootText" presStyleLbl="node3" presStyleIdx="6" presStyleCnt="8">
        <dgm:presLayoutVars>
          <dgm:chPref val="3"/>
        </dgm:presLayoutVars>
      </dgm:prSet>
      <dgm:spPr/>
    </dgm:pt>
    <dgm:pt modelId="{FB52C55E-857F-403A-AF6B-06F103E02299}" type="pres">
      <dgm:prSet presAssocID="{624E589E-63D9-46ED-BE3F-84E9E7D3AB4B}" presName="rootConnector" presStyleLbl="node3" presStyleIdx="6" presStyleCnt="8"/>
      <dgm:spPr/>
    </dgm:pt>
    <dgm:pt modelId="{034596A6-937B-4FF9-9127-7B291D9F7AFE}" type="pres">
      <dgm:prSet presAssocID="{624E589E-63D9-46ED-BE3F-84E9E7D3AB4B}" presName="hierChild4" presStyleCnt="0"/>
      <dgm:spPr/>
    </dgm:pt>
    <dgm:pt modelId="{D8F8BFC9-9ED5-425D-BEE9-BC0C64C39AA0}" type="pres">
      <dgm:prSet presAssocID="{624E589E-63D9-46ED-BE3F-84E9E7D3AB4B}" presName="hierChild5" presStyleCnt="0"/>
      <dgm:spPr/>
    </dgm:pt>
    <dgm:pt modelId="{C1584923-8450-43C8-A9CB-BEE2E02B7D71}" type="pres">
      <dgm:prSet presAssocID="{7A647D6D-1282-439B-8F0C-F279EC23541C}" presName="Name37" presStyleLbl="parChTrans1D3" presStyleIdx="7" presStyleCnt="8"/>
      <dgm:spPr/>
    </dgm:pt>
    <dgm:pt modelId="{D7842445-E4FE-4101-95D3-094D82CB2368}" type="pres">
      <dgm:prSet presAssocID="{3417A437-5416-4340-940D-64E0284E98A8}" presName="hierRoot2" presStyleCnt="0">
        <dgm:presLayoutVars>
          <dgm:hierBranch val="init"/>
        </dgm:presLayoutVars>
      </dgm:prSet>
      <dgm:spPr/>
    </dgm:pt>
    <dgm:pt modelId="{A5E3E55D-44A1-4EB8-8445-1B28AE340DB3}" type="pres">
      <dgm:prSet presAssocID="{3417A437-5416-4340-940D-64E0284E98A8}" presName="rootComposite" presStyleCnt="0"/>
      <dgm:spPr/>
    </dgm:pt>
    <dgm:pt modelId="{BBD0796A-3FC0-479D-B2F4-32D1BCB81B09}" type="pres">
      <dgm:prSet presAssocID="{3417A437-5416-4340-940D-64E0284E98A8}" presName="rootText" presStyleLbl="node3" presStyleIdx="7" presStyleCnt="8">
        <dgm:presLayoutVars>
          <dgm:chPref val="3"/>
        </dgm:presLayoutVars>
      </dgm:prSet>
      <dgm:spPr/>
    </dgm:pt>
    <dgm:pt modelId="{6E8DE785-91C0-4332-AC2E-95E492D6373F}" type="pres">
      <dgm:prSet presAssocID="{3417A437-5416-4340-940D-64E0284E98A8}" presName="rootConnector" presStyleLbl="node3" presStyleIdx="7" presStyleCnt="8"/>
      <dgm:spPr/>
    </dgm:pt>
    <dgm:pt modelId="{3DBA6A46-82EB-4BF5-820C-E3D69937763C}" type="pres">
      <dgm:prSet presAssocID="{3417A437-5416-4340-940D-64E0284E98A8}" presName="hierChild4" presStyleCnt="0"/>
      <dgm:spPr/>
    </dgm:pt>
    <dgm:pt modelId="{42147ABD-71A9-45AE-898B-4259BC4CE0A9}" type="pres">
      <dgm:prSet presAssocID="{3417A437-5416-4340-940D-64E0284E98A8}" presName="hierChild5" presStyleCnt="0"/>
      <dgm:spPr/>
    </dgm:pt>
    <dgm:pt modelId="{1E4AC0BE-20CD-4A4E-B891-3495E2D19447}" type="pres">
      <dgm:prSet presAssocID="{BAFF1A7E-1A3B-4348-8627-8257E3F86011}" presName="hierChild5" presStyleCnt="0"/>
      <dgm:spPr/>
    </dgm:pt>
    <dgm:pt modelId="{BA1938C1-CE65-4DD1-91E9-F50DBF5543F6}" type="pres">
      <dgm:prSet presAssocID="{E64C8AEC-AF29-4B1F-830C-C84A30FA79F6}" presName="hierChild3" presStyleCnt="0"/>
      <dgm:spPr/>
    </dgm:pt>
    <dgm:pt modelId="{0EE13A41-5540-4E03-B060-928D30DA673A}" type="pres">
      <dgm:prSet presAssocID="{5E348489-91E3-455A-99BE-1F7D90CD2EF3}" presName="Name111" presStyleLbl="parChTrans1D2" presStyleIdx="4" presStyleCnt="6"/>
      <dgm:spPr/>
    </dgm:pt>
    <dgm:pt modelId="{60A6E639-964D-4FCB-90D8-2381145329AD}" type="pres">
      <dgm:prSet presAssocID="{C0930FB2-B511-4E8F-9EAF-234791840CAF}" presName="hierRoot3" presStyleCnt="0">
        <dgm:presLayoutVars>
          <dgm:hierBranch val="init"/>
        </dgm:presLayoutVars>
      </dgm:prSet>
      <dgm:spPr/>
    </dgm:pt>
    <dgm:pt modelId="{E8811DF7-432A-43D2-8B2D-508F56F5B455}" type="pres">
      <dgm:prSet presAssocID="{C0930FB2-B511-4E8F-9EAF-234791840CAF}" presName="rootComposite3" presStyleCnt="0"/>
      <dgm:spPr/>
    </dgm:pt>
    <dgm:pt modelId="{B31653A4-1203-43BD-AE8D-60C88119097A}" type="pres">
      <dgm:prSet presAssocID="{C0930FB2-B511-4E8F-9EAF-234791840CAF}" presName="rootText3" presStyleLbl="asst1" presStyleIdx="0" presStyleCnt="2">
        <dgm:presLayoutVars>
          <dgm:chPref val="3"/>
        </dgm:presLayoutVars>
      </dgm:prSet>
      <dgm:spPr/>
    </dgm:pt>
    <dgm:pt modelId="{650791AF-DBAC-4FD4-B6DA-A2F1ED1F147A}" type="pres">
      <dgm:prSet presAssocID="{C0930FB2-B511-4E8F-9EAF-234791840CAF}" presName="rootConnector3" presStyleLbl="asst1" presStyleIdx="0" presStyleCnt="2"/>
      <dgm:spPr/>
    </dgm:pt>
    <dgm:pt modelId="{6C84698C-336D-4652-8398-3C5768BC7D27}" type="pres">
      <dgm:prSet presAssocID="{C0930FB2-B511-4E8F-9EAF-234791840CAF}" presName="hierChild6" presStyleCnt="0"/>
      <dgm:spPr/>
    </dgm:pt>
    <dgm:pt modelId="{CE43CAAE-A3B9-40ED-AAE0-D76A4E10C4F6}" type="pres">
      <dgm:prSet presAssocID="{C0930FB2-B511-4E8F-9EAF-234791840CAF}" presName="hierChild7" presStyleCnt="0"/>
      <dgm:spPr/>
    </dgm:pt>
    <dgm:pt modelId="{6987C806-D9BC-4E32-9309-28D2C7DD58FC}" type="pres">
      <dgm:prSet presAssocID="{082C8659-79B9-44BD-9100-284314C535F7}" presName="Name111" presStyleLbl="parChTrans1D2" presStyleIdx="5" presStyleCnt="6"/>
      <dgm:spPr/>
    </dgm:pt>
    <dgm:pt modelId="{0DA1F2F8-03C9-4E33-92B3-5CE6D3824418}" type="pres">
      <dgm:prSet presAssocID="{8CFCD015-BD79-4B26-A5B9-0C9A76D770C9}" presName="hierRoot3" presStyleCnt="0">
        <dgm:presLayoutVars>
          <dgm:hierBranch val="init"/>
        </dgm:presLayoutVars>
      </dgm:prSet>
      <dgm:spPr/>
    </dgm:pt>
    <dgm:pt modelId="{EF3B1C43-E42D-4A49-849F-E3A98FE229A3}" type="pres">
      <dgm:prSet presAssocID="{8CFCD015-BD79-4B26-A5B9-0C9A76D770C9}" presName="rootComposite3" presStyleCnt="0"/>
      <dgm:spPr/>
    </dgm:pt>
    <dgm:pt modelId="{33F13E7F-3B35-490D-BCD7-8C47DAD69C22}" type="pres">
      <dgm:prSet presAssocID="{8CFCD015-BD79-4B26-A5B9-0C9A76D770C9}" presName="rootText3" presStyleLbl="asst1" presStyleIdx="1" presStyleCnt="2">
        <dgm:presLayoutVars>
          <dgm:chPref val="3"/>
        </dgm:presLayoutVars>
      </dgm:prSet>
      <dgm:spPr/>
    </dgm:pt>
    <dgm:pt modelId="{849F0359-5C18-4115-B0A0-4405EF702A9A}" type="pres">
      <dgm:prSet presAssocID="{8CFCD015-BD79-4B26-A5B9-0C9A76D770C9}" presName="rootConnector3" presStyleLbl="asst1" presStyleIdx="1" presStyleCnt="2"/>
      <dgm:spPr/>
    </dgm:pt>
    <dgm:pt modelId="{BC37C57D-7E47-4920-A6DF-8AE63D86E390}" type="pres">
      <dgm:prSet presAssocID="{8CFCD015-BD79-4B26-A5B9-0C9A76D770C9}" presName="hierChild6" presStyleCnt="0"/>
      <dgm:spPr/>
    </dgm:pt>
    <dgm:pt modelId="{74CECA70-912A-40C0-B7CD-D642E8EF0B6F}" type="pres">
      <dgm:prSet presAssocID="{8CFCD015-BD79-4B26-A5B9-0C9A76D770C9}" presName="hierChild7" presStyleCnt="0"/>
      <dgm:spPr/>
    </dgm:pt>
  </dgm:ptLst>
  <dgm:cxnLst>
    <dgm:cxn modelId="{A4AD5304-5199-4F14-AA57-DD1F8F87C46D}" srcId="{BAFF1A7E-1A3B-4348-8627-8257E3F86011}" destId="{624E589E-63D9-46ED-BE3F-84E9E7D3AB4B}" srcOrd="0" destOrd="0" parTransId="{245EEECF-CE62-4627-8D8E-C02544FD3E20}" sibTransId="{D08066B6-9BEC-450F-A783-6AD70D02EF96}"/>
    <dgm:cxn modelId="{0B011806-E984-4C3A-A7CD-B4018F1861B2}" type="presOf" srcId="{082C8659-79B9-44BD-9100-284314C535F7}" destId="{6987C806-D9BC-4E32-9309-28D2C7DD58FC}" srcOrd="0" destOrd="0" presId="urn:microsoft.com/office/officeart/2005/8/layout/orgChart1"/>
    <dgm:cxn modelId="{32286607-A793-4590-AF9A-9A44F023CB3A}" type="presOf" srcId="{8CFCD015-BD79-4B26-A5B9-0C9A76D770C9}" destId="{849F0359-5C18-4115-B0A0-4405EF702A9A}" srcOrd="1" destOrd="0" presId="urn:microsoft.com/office/officeart/2005/8/layout/orgChart1"/>
    <dgm:cxn modelId="{2248700F-FFE7-4193-8B61-F141C3F8F0CC}" type="presOf" srcId="{5DF2D985-0278-4CFE-A796-A537532FB634}" destId="{5D653C8C-02D3-4370-BBB7-18D69A3E1D7F}" srcOrd="1" destOrd="0" presId="urn:microsoft.com/office/officeart/2005/8/layout/orgChart1"/>
    <dgm:cxn modelId="{81646A10-9D49-4694-AAFC-595BECD41542}" srcId="{3D0D6284-AF08-4A53-B1B3-EBB8A3B1ED76}" destId="{5DF2D985-0278-4CFE-A796-A537532FB634}" srcOrd="2" destOrd="0" parTransId="{ECB8306A-F6E8-4A59-BB10-F9197DBE6C61}" sibTransId="{C5642243-0F6F-48A6-AB2D-9B99B2CBAAD4}"/>
    <dgm:cxn modelId="{FE2C5310-C9B4-431B-AC85-4CD442084387}" type="presOf" srcId="{61CF0CF9-2439-4AF8-9981-9C931941703E}" destId="{A9A9C654-232D-4B70-91B4-77D5288C2CAF}" srcOrd="0" destOrd="0" presId="urn:microsoft.com/office/officeart/2005/8/layout/orgChart1"/>
    <dgm:cxn modelId="{A3169614-C751-4292-829A-28DBA4548E87}" type="presOf" srcId="{A2FFE1A5-63AB-479C-B40E-8ABD5B65D6AA}" destId="{EACA351B-B184-41DF-A6F4-C948521D203A}" srcOrd="0" destOrd="0" presId="urn:microsoft.com/office/officeart/2005/8/layout/orgChart1"/>
    <dgm:cxn modelId="{577CB919-E0D2-4B23-8E37-19A019832ECE}" type="presOf" srcId="{3726CEF9-37DE-43A2-B588-95FB77E23B1D}" destId="{1944CA12-02C4-432B-B48A-C9D3D17BED5F}" srcOrd="0" destOrd="0" presId="urn:microsoft.com/office/officeart/2005/8/layout/orgChart1"/>
    <dgm:cxn modelId="{B15F3D1D-87CC-44C6-9166-19B5D9580E04}" type="presOf" srcId="{3D0D6284-AF08-4A53-B1B3-EBB8A3B1ED76}" destId="{32D9DB08-1F64-4BE8-851C-A639A5FA32CB}" srcOrd="0" destOrd="0" presId="urn:microsoft.com/office/officeart/2005/8/layout/orgChart1"/>
    <dgm:cxn modelId="{A7002A24-E899-48AE-B279-646B551FCADC}" srcId="{8109BA60-A3DF-45BC-8C2C-17212EAD2244}" destId="{8C07D36A-7845-4EA0-91B3-7E88BCC44306}" srcOrd="0" destOrd="0" parTransId="{A2FFE1A5-63AB-479C-B40E-8ABD5B65D6AA}" sibTransId="{FF455E00-391E-464E-9C7F-A3A109D62820}"/>
    <dgm:cxn modelId="{CE515A24-3869-4DD4-A9E8-643F97708A0B}" srcId="{E64C8AEC-AF29-4B1F-830C-C84A30FA79F6}" destId="{3D0D6284-AF08-4A53-B1B3-EBB8A3B1ED76}" srcOrd="2" destOrd="0" parTransId="{A5BBB23F-63A8-4DA7-B62D-A9B6B6D879F2}" sibTransId="{5B1DD167-D612-4529-9047-A4C45FAA2BDE}"/>
    <dgm:cxn modelId="{30B94A28-8C15-47CE-BC36-E5F0654A2BA4}" srcId="{3D0D6284-AF08-4A53-B1B3-EBB8A3B1ED76}" destId="{41BA5B8A-6056-4BB3-96A6-654A5A24CA0A}" srcOrd="0" destOrd="0" parTransId="{3726CEF9-37DE-43A2-B588-95FB77E23B1D}" sibTransId="{1625B3F6-9A92-407A-8386-06F8F5603652}"/>
    <dgm:cxn modelId="{48FD072A-A2CA-4E24-85E0-F4F32BD397D4}" type="presOf" srcId="{578BB6CD-798F-4DAE-A4F9-7226528407F7}" destId="{A36AB259-0904-41BF-A7E6-7243AFB3AD53}" srcOrd="0" destOrd="0" presId="urn:microsoft.com/office/officeart/2005/8/layout/orgChart1"/>
    <dgm:cxn modelId="{8AB09235-EB9B-456D-A99A-4D918035B73A}" type="presOf" srcId="{245EEECF-CE62-4627-8D8E-C02544FD3E20}" destId="{860D8B8E-C046-4F8D-886C-EF59BF8D82B7}" srcOrd="0" destOrd="0" presId="urn:microsoft.com/office/officeart/2005/8/layout/orgChart1"/>
    <dgm:cxn modelId="{B4124136-8C3F-4E2A-9FEC-A26B00FE935D}" srcId="{3D0D6284-AF08-4A53-B1B3-EBB8A3B1ED76}" destId="{61CF0CF9-2439-4AF8-9981-9C931941703E}" srcOrd="1" destOrd="0" parTransId="{AC49416D-DBCD-4417-8E83-0B95EC2820D8}" sibTransId="{C9303724-FD5D-4C73-93ED-531C60138B8A}"/>
    <dgm:cxn modelId="{0D17B73F-E370-414D-9F35-B08159C30F90}" type="presOf" srcId="{AC49416D-DBCD-4417-8E83-0B95EC2820D8}" destId="{93307566-8074-480E-B849-F223C9661DD6}" srcOrd="0" destOrd="0" presId="urn:microsoft.com/office/officeart/2005/8/layout/orgChart1"/>
    <dgm:cxn modelId="{F675F760-4919-4051-8525-0A813FDC4046}" srcId="{E64C8AEC-AF29-4B1F-830C-C84A30FA79F6}" destId="{BAFF1A7E-1A3B-4348-8627-8257E3F86011}" srcOrd="3" destOrd="0" parTransId="{6929125B-13FC-4C5E-9611-AAE5041BF56D}" sibTransId="{90FBFD41-4F34-4622-B058-0DC67D32EE86}"/>
    <dgm:cxn modelId="{B0790864-CAC0-4BA7-9EA3-84056B326E44}" srcId="{E64C8AEC-AF29-4B1F-830C-C84A30FA79F6}" destId="{C0930FB2-B511-4E8F-9EAF-234791840CAF}" srcOrd="4" destOrd="0" parTransId="{5E348489-91E3-455A-99BE-1F7D90CD2EF3}" sibTransId="{74D6B33D-7AC6-4412-A7B1-8A56D2155057}"/>
    <dgm:cxn modelId="{49D64A45-1D4F-4FCC-8B9D-0977FBC1F53E}" type="presOf" srcId="{8C07D36A-7845-4EA0-91B3-7E88BCC44306}" destId="{32FCF948-B5F5-4397-9DFD-C04A7C216C80}" srcOrd="0" destOrd="0" presId="urn:microsoft.com/office/officeart/2005/8/layout/orgChart1"/>
    <dgm:cxn modelId="{775A0E67-7523-41D0-BE13-E453C3429AF8}" type="presOf" srcId="{5DF2D985-0278-4CFE-A796-A537532FB634}" destId="{E664A496-9A66-40B4-B2FA-0EF790A3D460}" srcOrd="0" destOrd="0" presId="urn:microsoft.com/office/officeart/2005/8/layout/orgChart1"/>
    <dgm:cxn modelId="{F3C35C4A-16B6-4E1B-B95C-F69AA75F4514}" type="presOf" srcId="{C0930FB2-B511-4E8F-9EAF-234791840CAF}" destId="{650791AF-DBAC-4FD4-B6DA-A2F1ED1F147A}" srcOrd="1" destOrd="0" presId="urn:microsoft.com/office/officeart/2005/8/layout/orgChart1"/>
    <dgm:cxn modelId="{E155774A-CE06-4D09-9426-4ED300DFC042}" type="presOf" srcId="{ECB8306A-F6E8-4A59-BB10-F9197DBE6C61}" destId="{01CF79BF-9C8C-4025-8ECA-005AF9B58E94}" srcOrd="0" destOrd="0" presId="urn:microsoft.com/office/officeart/2005/8/layout/orgChart1"/>
    <dgm:cxn modelId="{2ECEEA6C-9FFE-41CD-A97F-EDF53FBF1239}" type="presOf" srcId="{6929125B-13FC-4C5E-9611-AAE5041BF56D}" destId="{E3D46AA5-B6C0-4F0F-B021-28CF66F2B5EB}" srcOrd="0" destOrd="0" presId="urn:microsoft.com/office/officeart/2005/8/layout/orgChart1"/>
    <dgm:cxn modelId="{C8273473-98CA-4A1D-85BC-EB2D16EBA35B}" type="presOf" srcId="{E64C8AEC-AF29-4B1F-830C-C84A30FA79F6}" destId="{376CD9E8-7725-4605-A371-3E1499410E74}" srcOrd="1" destOrd="0" presId="urn:microsoft.com/office/officeart/2005/8/layout/orgChart1"/>
    <dgm:cxn modelId="{4F5D1E76-1ABC-49DB-BF0D-34DF4CBF73BE}" srcId="{994611A6-5202-41CD-AF0F-2558FB2AFDC3}" destId="{2EF42EEB-CABB-4390-B874-6803FA708B01}" srcOrd="0" destOrd="0" parTransId="{42896720-F888-418E-A726-BC2AFEE6CBC8}" sibTransId="{07EE08F6-FC87-4AFD-BACA-3F26C107D07E}"/>
    <dgm:cxn modelId="{C91D1358-D083-46D1-BB85-6230B2E015F8}" type="presOf" srcId="{2EF42EEB-CABB-4390-B874-6803FA708B01}" destId="{47E55A23-7972-431F-B2A4-F63DA8EAE6AC}" srcOrd="0" destOrd="0" presId="urn:microsoft.com/office/officeart/2005/8/layout/orgChart1"/>
    <dgm:cxn modelId="{3A5E4559-9765-4AE4-BF97-6212631C000B}" type="presOf" srcId="{624E589E-63D9-46ED-BE3F-84E9E7D3AB4B}" destId="{5CF2E9B9-86C6-4382-BCFB-E6FCCC78AB05}" srcOrd="0" destOrd="0" presId="urn:microsoft.com/office/officeart/2005/8/layout/orgChart1"/>
    <dgm:cxn modelId="{53C79C79-32BD-4ED3-B4C5-2C8495072F38}" type="presOf" srcId="{92755861-DBD0-45BC-B31E-09A654C1A747}" destId="{DB1F661A-0751-4996-831E-BB53F0FCF5B2}" srcOrd="0" destOrd="0" presId="urn:microsoft.com/office/officeart/2005/8/layout/orgChart1"/>
    <dgm:cxn modelId="{CB83F689-5BFE-4E60-B2CA-2464E775CA6D}" type="presOf" srcId="{F8D34BA2-A871-4DEA-94A7-8F0EB73F733F}" destId="{60C35108-50A2-4DC1-8B39-7DE08E548284}" srcOrd="0" destOrd="0" presId="urn:microsoft.com/office/officeart/2005/8/layout/orgChart1"/>
    <dgm:cxn modelId="{06C8168E-80BF-4932-A6B6-9A2E52FB06E6}" srcId="{BAFF1A7E-1A3B-4348-8627-8257E3F86011}" destId="{3417A437-5416-4340-940D-64E0284E98A8}" srcOrd="1" destOrd="0" parTransId="{7A647D6D-1282-439B-8F0C-F279EC23541C}" sibTransId="{E214CD3E-FAF4-4BB6-9177-A7F0F46A328B}"/>
    <dgm:cxn modelId="{B0F9199E-D4E1-41F8-B8C4-61991D3A28D4}" type="presOf" srcId="{42896720-F888-418E-A726-BC2AFEE6CBC8}" destId="{A90469C5-D3B7-45C7-9EA8-9FBEE74983F3}" srcOrd="0" destOrd="0" presId="urn:microsoft.com/office/officeart/2005/8/layout/orgChart1"/>
    <dgm:cxn modelId="{47B122A0-9EA3-47BF-A41F-A06F67B2F91F}" type="presOf" srcId="{C0930FB2-B511-4E8F-9EAF-234791840CAF}" destId="{B31653A4-1203-43BD-AE8D-60C88119097A}" srcOrd="0" destOrd="0" presId="urn:microsoft.com/office/officeart/2005/8/layout/orgChart1"/>
    <dgm:cxn modelId="{27223AA0-497D-4597-8D30-030C6BFB308A}" type="presOf" srcId="{02A8DFA4-A55F-4F69-8156-4A819EEF896F}" destId="{2DF39545-8F0F-4A19-A322-4FB92D31D7FA}" srcOrd="0" destOrd="0" presId="urn:microsoft.com/office/officeart/2005/8/layout/orgChart1"/>
    <dgm:cxn modelId="{5DEB55A6-C24F-444F-816B-CF5A171F21DE}" type="presOf" srcId="{BAFF1A7E-1A3B-4348-8627-8257E3F86011}" destId="{41DEB216-3DC9-4547-8174-9C03241C1450}" srcOrd="1" destOrd="0" presId="urn:microsoft.com/office/officeart/2005/8/layout/orgChart1"/>
    <dgm:cxn modelId="{1A1E31A7-5E60-48B1-87E5-16F069C47C1B}" type="presOf" srcId="{994611A6-5202-41CD-AF0F-2558FB2AFDC3}" destId="{2123D92C-E274-4439-A80B-8CC958F8BB27}" srcOrd="1" destOrd="0" presId="urn:microsoft.com/office/officeart/2005/8/layout/orgChart1"/>
    <dgm:cxn modelId="{A7E6D0A7-F601-4C92-92F9-0EF80BFB7C3B}" type="presOf" srcId="{8C07D36A-7845-4EA0-91B3-7E88BCC44306}" destId="{4C2B56DD-BCDD-40B4-A527-7772A835DB1E}" srcOrd="1" destOrd="0" presId="urn:microsoft.com/office/officeart/2005/8/layout/orgChart1"/>
    <dgm:cxn modelId="{39DA74A8-F14A-490C-BBD3-B0808F3FE977}" srcId="{E64C8AEC-AF29-4B1F-830C-C84A30FA79F6}" destId="{8CFCD015-BD79-4B26-A5B9-0C9A76D770C9}" srcOrd="5" destOrd="0" parTransId="{082C8659-79B9-44BD-9100-284314C535F7}" sibTransId="{39BFB470-AECF-4439-84DE-7CEA717E8063}"/>
    <dgm:cxn modelId="{EF8B6AAD-83C3-4092-B892-5B2A882D8981}" type="presOf" srcId="{8109BA60-A3DF-45BC-8C2C-17212EAD2244}" destId="{82BFFC81-159E-4B9A-9BE3-11C8A05D5C45}" srcOrd="0" destOrd="0" presId="urn:microsoft.com/office/officeart/2005/8/layout/orgChart1"/>
    <dgm:cxn modelId="{D7B372B1-5778-445F-8D1D-07E1E2F6E307}" type="presOf" srcId="{F8D34BA2-A871-4DEA-94A7-8F0EB73F733F}" destId="{5F7E2CFC-F046-4920-8C26-7A9E4BC80D88}" srcOrd="1" destOrd="0" presId="urn:microsoft.com/office/officeart/2005/8/layout/orgChart1"/>
    <dgm:cxn modelId="{D0B920B9-FBC7-4A70-B292-D67194A3A2AA}" type="presOf" srcId="{41BA5B8A-6056-4BB3-96A6-654A5A24CA0A}" destId="{C05E6C36-995F-47BA-A2CF-48374C7B6DEC}" srcOrd="1" destOrd="0" presId="urn:microsoft.com/office/officeart/2005/8/layout/orgChart1"/>
    <dgm:cxn modelId="{54254DBB-3125-42CF-813F-43B10AB2B6BB}" type="presOf" srcId="{3417A437-5416-4340-940D-64E0284E98A8}" destId="{BBD0796A-3FC0-479D-B2F4-32D1BCB81B09}" srcOrd="0" destOrd="0" presId="urn:microsoft.com/office/officeart/2005/8/layout/orgChart1"/>
    <dgm:cxn modelId="{8DCD29BC-4217-460F-8715-632C7D45D1BE}" type="presOf" srcId="{994611A6-5202-41CD-AF0F-2558FB2AFDC3}" destId="{C61C6DE8-3DA4-4FD8-AE0C-7A86AF68937D}" srcOrd="0" destOrd="0" presId="urn:microsoft.com/office/officeart/2005/8/layout/orgChart1"/>
    <dgm:cxn modelId="{761679BF-B605-4A88-8C29-BF96BE4FB5F8}" type="presOf" srcId="{E94DB387-2A9A-40D6-99B8-9B64DAD2D034}" destId="{AC995176-26C2-4A30-84FA-82E6CD032DFD}" srcOrd="0" destOrd="0" presId="urn:microsoft.com/office/officeart/2005/8/layout/orgChart1"/>
    <dgm:cxn modelId="{3FCA32C5-26D3-4619-8FA0-CA396B51B971}" type="presOf" srcId="{5E348489-91E3-455A-99BE-1F7D90CD2EF3}" destId="{0EE13A41-5540-4E03-B060-928D30DA673A}" srcOrd="0" destOrd="0" presId="urn:microsoft.com/office/officeart/2005/8/layout/orgChart1"/>
    <dgm:cxn modelId="{E54762C8-E66A-4B77-ABC8-E833703F9B40}" type="presOf" srcId="{3417A437-5416-4340-940D-64E0284E98A8}" destId="{6E8DE785-91C0-4332-AC2E-95E492D6373F}" srcOrd="1" destOrd="0" presId="urn:microsoft.com/office/officeart/2005/8/layout/orgChart1"/>
    <dgm:cxn modelId="{A32083CA-251A-4E04-B716-97F08D026D04}" srcId="{994611A6-5202-41CD-AF0F-2558FB2AFDC3}" destId="{F8D34BA2-A871-4DEA-94A7-8F0EB73F733F}" srcOrd="1" destOrd="0" parTransId="{92755861-DBD0-45BC-B31E-09A654C1A747}" sibTransId="{226024EB-6FD3-4B19-9054-CFE2408DFC3F}"/>
    <dgm:cxn modelId="{3443F9CB-60C4-4383-8F15-CB118F8B82FA}" type="presOf" srcId="{61CF0CF9-2439-4AF8-9981-9C931941703E}" destId="{5F83C0BB-36DB-4FB4-AC99-8D153A3F3EFC}" srcOrd="1" destOrd="0" presId="urn:microsoft.com/office/officeart/2005/8/layout/orgChart1"/>
    <dgm:cxn modelId="{CDD319D8-12F8-4C3F-AB77-C703396BC780}" srcId="{E64C8AEC-AF29-4B1F-830C-C84A30FA79F6}" destId="{8109BA60-A3DF-45BC-8C2C-17212EAD2244}" srcOrd="1" destOrd="0" parTransId="{02A8DFA4-A55F-4F69-8156-4A819EEF896F}" sibTransId="{A00025AB-18E4-4C28-A422-8B9F826B7001}"/>
    <dgm:cxn modelId="{51EF9ADB-296F-4D94-AA35-2D7089D6E2D0}" type="presOf" srcId="{3D0D6284-AF08-4A53-B1B3-EBB8A3B1ED76}" destId="{4BD1FB0F-90E0-4E05-9372-75753267F119}" srcOrd="1" destOrd="0" presId="urn:microsoft.com/office/officeart/2005/8/layout/orgChart1"/>
    <dgm:cxn modelId="{28E928E3-8798-478C-BDEF-B2083EA78FDA}" type="presOf" srcId="{BAFF1A7E-1A3B-4348-8627-8257E3F86011}" destId="{E5DB1814-D237-45BA-BAD3-57C27FBCEA7B}" srcOrd="0" destOrd="0" presId="urn:microsoft.com/office/officeart/2005/8/layout/orgChart1"/>
    <dgm:cxn modelId="{FE118FE7-BBEE-4111-A6C5-B1E50BCC9670}" type="presOf" srcId="{A5BBB23F-63A8-4DA7-B62D-A9B6B6D879F2}" destId="{07CBE23F-D3C2-49EC-87F0-AD3FCF9920EF}" srcOrd="0" destOrd="0" presId="urn:microsoft.com/office/officeart/2005/8/layout/orgChart1"/>
    <dgm:cxn modelId="{B2CBFFE7-504A-4855-88AF-0B7A8F44F1B7}" type="presOf" srcId="{E64C8AEC-AF29-4B1F-830C-C84A30FA79F6}" destId="{C265FE13-6F2C-4F98-9044-307FDF31D38B}" srcOrd="0" destOrd="0" presId="urn:microsoft.com/office/officeart/2005/8/layout/orgChart1"/>
    <dgm:cxn modelId="{FB2ED9E9-A39E-44A4-BE00-EA3FF35F2C90}" type="presOf" srcId="{624E589E-63D9-46ED-BE3F-84E9E7D3AB4B}" destId="{FB52C55E-857F-403A-AF6B-06F103E02299}" srcOrd="1" destOrd="0" presId="urn:microsoft.com/office/officeart/2005/8/layout/orgChart1"/>
    <dgm:cxn modelId="{55EEDFEA-3E5B-4C59-BC6D-6C523228E10C}" type="presOf" srcId="{7A647D6D-1282-439B-8F0C-F279EC23541C}" destId="{C1584923-8450-43C8-A9CB-BEE2E02B7D71}" srcOrd="0" destOrd="0" presId="urn:microsoft.com/office/officeart/2005/8/layout/orgChart1"/>
    <dgm:cxn modelId="{29E52CEB-1F8C-483A-A9B8-0BF243228E58}" type="presOf" srcId="{8CFCD015-BD79-4B26-A5B9-0C9A76D770C9}" destId="{33F13E7F-3B35-490D-BCD7-8C47DAD69C22}" srcOrd="0" destOrd="0" presId="urn:microsoft.com/office/officeart/2005/8/layout/orgChart1"/>
    <dgm:cxn modelId="{67492AEC-782D-4D7A-926F-87CD6F0DC6A4}" type="presOf" srcId="{2EF42EEB-CABB-4390-B874-6803FA708B01}" destId="{2D6EE4AD-FBE2-4D9F-A570-B89BE4BCCCC1}" srcOrd="1" destOrd="0" presId="urn:microsoft.com/office/officeart/2005/8/layout/orgChart1"/>
    <dgm:cxn modelId="{32F857F1-05A6-4EC9-AF57-947A33F4A886}" srcId="{E64C8AEC-AF29-4B1F-830C-C84A30FA79F6}" destId="{994611A6-5202-41CD-AF0F-2558FB2AFDC3}" srcOrd="0" destOrd="0" parTransId="{578BB6CD-798F-4DAE-A4F9-7226528407F7}" sibTransId="{4F98A980-38E6-40F6-95E0-3C102C995A9B}"/>
    <dgm:cxn modelId="{B4C7C2F8-509E-4331-9F1D-CA62653FEDCB}" type="presOf" srcId="{41BA5B8A-6056-4BB3-96A6-654A5A24CA0A}" destId="{74E95625-203C-4E34-AA06-1BCF9E03E1C2}" srcOrd="0" destOrd="0" presId="urn:microsoft.com/office/officeart/2005/8/layout/orgChart1"/>
    <dgm:cxn modelId="{64A7B2FA-7B51-4B51-B876-4EA78C4F77EB}" type="presOf" srcId="{8109BA60-A3DF-45BC-8C2C-17212EAD2244}" destId="{C41D5612-8948-410D-998D-F2DD9ED1C2C5}" srcOrd="1" destOrd="0" presId="urn:microsoft.com/office/officeart/2005/8/layout/orgChart1"/>
    <dgm:cxn modelId="{E0B4DAFF-E0DF-4BC3-9D3F-59CEA066C7F6}" srcId="{E94DB387-2A9A-40D6-99B8-9B64DAD2D034}" destId="{E64C8AEC-AF29-4B1F-830C-C84A30FA79F6}" srcOrd="0" destOrd="0" parTransId="{7072D175-1ED2-4500-96EC-F1AA69153D35}" sibTransId="{1D20ADEF-3AA1-4BE7-B058-4F370191B752}"/>
    <dgm:cxn modelId="{4B761538-4A8A-4D10-85D0-88CE1D3872CE}" type="presParOf" srcId="{AC995176-26C2-4A30-84FA-82E6CD032DFD}" destId="{F9AB5044-9154-45A9-B9A4-91187720079A}" srcOrd="0" destOrd="0" presId="urn:microsoft.com/office/officeart/2005/8/layout/orgChart1"/>
    <dgm:cxn modelId="{C4933531-4D49-4261-98A2-8BFD2388A712}" type="presParOf" srcId="{F9AB5044-9154-45A9-B9A4-91187720079A}" destId="{D730D1BC-4397-4064-9DFA-DCE7ED521146}" srcOrd="0" destOrd="0" presId="urn:microsoft.com/office/officeart/2005/8/layout/orgChart1"/>
    <dgm:cxn modelId="{5C243AD0-7978-4D17-AAEA-EC9F177CA3A1}" type="presParOf" srcId="{D730D1BC-4397-4064-9DFA-DCE7ED521146}" destId="{C265FE13-6F2C-4F98-9044-307FDF31D38B}" srcOrd="0" destOrd="0" presId="urn:microsoft.com/office/officeart/2005/8/layout/orgChart1"/>
    <dgm:cxn modelId="{FAF01854-54F3-4BC3-A1D4-0F208C595FED}" type="presParOf" srcId="{D730D1BC-4397-4064-9DFA-DCE7ED521146}" destId="{376CD9E8-7725-4605-A371-3E1499410E74}" srcOrd="1" destOrd="0" presId="urn:microsoft.com/office/officeart/2005/8/layout/orgChart1"/>
    <dgm:cxn modelId="{767E745A-BC9D-46DF-A710-F6312CF12128}" type="presParOf" srcId="{F9AB5044-9154-45A9-B9A4-91187720079A}" destId="{9563FCCD-CE6C-4036-A845-1665AD5FBD20}" srcOrd="1" destOrd="0" presId="urn:microsoft.com/office/officeart/2005/8/layout/orgChart1"/>
    <dgm:cxn modelId="{AD796581-2B47-4071-ACC6-E3D0B648AE7C}" type="presParOf" srcId="{9563FCCD-CE6C-4036-A845-1665AD5FBD20}" destId="{A36AB259-0904-41BF-A7E6-7243AFB3AD53}" srcOrd="0" destOrd="0" presId="urn:microsoft.com/office/officeart/2005/8/layout/orgChart1"/>
    <dgm:cxn modelId="{0CD67037-E45B-4E1A-9CBD-F8D45523CA41}" type="presParOf" srcId="{9563FCCD-CE6C-4036-A845-1665AD5FBD20}" destId="{214A6212-D7B1-41D2-B5F6-EA5F2D476E10}" srcOrd="1" destOrd="0" presId="urn:microsoft.com/office/officeart/2005/8/layout/orgChart1"/>
    <dgm:cxn modelId="{C20DF46E-8968-4C66-B2AB-AEA1F5152338}" type="presParOf" srcId="{214A6212-D7B1-41D2-B5F6-EA5F2D476E10}" destId="{FBE24BEB-C038-4AF3-9AC4-97AAA8561949}" srcOrd="0" destOrd="0" presId="urn:microsoft.com/office/officeart/2005/8/layout/orgChart1"/>
    <dgm:cxn modelId="{970208E2-D0E4-434C-9292-B5BF7A1B8126}" type="presParOf" srcId="{FBE24BEB-C038-4AF3-9AC4-97AAA8561949}" destId="{C61C6DE8-3DA4-4FD8-AE0C-7A86AF68937D}" srcOrd="0" destOrd="0" presId="urn:microsoft.com/office/officeart/2005/8/layout/orgChart1"/>
    <dgm:cxn modelId="{D3D8CAC1-7FC3-46E0-8779-763F6C2EA95B}" type="presParOf" srcId="{FBE24BEB-C038-4AF3-9AC4-97AAA8561949}" destId="{2123D92C-E274-4439-A80B-8CC958F8BB27}" srcOrd="1" destOrd="0" presId="urn:microsoft.com/office/officeart/2005/8/layout/orgChart1"/>
    <dgm:cxn modelId="{1813BCEE-7B5A-46E7-9B13-395582F9D855}" type="presParOf" srcId="{214A6212-D7B1-41D2-B5F6-EA5F2D476E10}" destId="{02E79EBB-4EA4-4A8F-B720-E32BDE751983}" srcOrd="1" destOrd="0" presId="urn:microsoft.com/office/officeart/2005/8/layout/orgChart1"/>
    <dgm:cxn modelId="{6A6151D5-6613-442F-9FA1-30C8FE33C7C1}" type="presParOf" srcId="{02E79EBB-4EA4-4A8F-B720-E32BDE751983}" destId="{A90469C5-D3B7-45C7-9EA8-9FBEE74983F3}" srcOrd="0" destOrd="0" presId="urn:microsoft.com/office/officeart/2005/8/layout/orgChart1"/>
    <dgm:cxn modelId="{3D00A64F-C834-4513-BBB3-4FE9B29F6472}" type="presParOf" srcId="{02E79EBB-4EA4-4A8F-B720-E32BDE751983}" destId="{05AE65F7-1557-4943-8711-CAFFC85DD45A}" srcOrd="1" destOrd="0" presId="urn:microsoft.com/office/officeart/2005/8/layout/orgChart1"/>
    <dgm:cxn modelId="{8096C989-3153-4364-82D0-ED5C372F5082}" type="presParOf" srcId="{05AE65F7-1557-4943-8711-CAFFC85DD45A}" destId="{C8FDEEE0-06DB-4741-B3D9-D7A79EF44169}" srcOrd="0" destOrd="0" presId="urn:microsoft.com/office/officeart/2005/8/layout/orgChart1"/>
    <dgm:cxn modelId="{707F228A-D672-42EF-9E75-6FFAB0EF89A5}" type="presParOf" srcId="{C8FDEEE0-06DB-4741-B3D9-D7A79EF44169}" destId="{47E55A23-7972-431F-B2A4-F63DA8EAE6AC}" srcOrd="0" destOrd="0" presId="urn:microsoft.com/office/officeart/2005/8/layout/orgChart1"/>
    <dgm:cxn modelId="{DC2BE0E5-AE64-45CA-B9C3-0BE871CE8E86}" type="presParOf" srcId="{C8FDEEE0-06DB-4741-B3D9-D7A79EF44169}" destId="{2D6EE4AD-FBE2-4D9F-A570-B89BE4BCCCC1}" srcOrd="1" destOrd="0" presId="urn:microsoft.com/office/officeart/2005/8/layout/orgChart1"/>
    <dgm:cxn modelId="{BAAC78D0-3BD5-4CE3-8D7F-2C5A7A9F633B}" type="presParOf" srcId="{05AE65F7-1557-4943-8711-CAFFC85DD45A}" destId="{8D297A2B-D1E1-4482-97A0-4898C41EF4C9}" srcOrd="1" destOrd="0" presId="urn:microsoft.com/office/officeart/2005/8/layout/orgChart1"/>
    <dgm:cxn modelId="{CB5FE698-0B9F-4385-BD21-ADE40FF82388}" type="presParOf" srcId="{05AE65F7-1557-4943-8711-CAFFC85DD45A}" destId="{D6300787-2259-49E5-BD9E-52229F24085B}" srcOrd="2" destOrd="0" presId="urn:microsoft.com/office/officeart/2005/8/layout/orgChart1"/>
    <dgm:cxn modelId="{28DFEB2A-4FAB-417B-8C2B-F481222D57AE}" type="presParOf" srcId="{02E79EBB-4EA4-4A8F-B720-E32BDE751983}" destId="{DB1F661A-0751-4996-831E-BB53F0FCF5B2}" srcOrd="2" destOrd="0" presId="urn:microsoft.com/office/officeart/2005/8/layout/orgChart1"/>
    <dgm:cxn modelId="{E550A88A-4C6C-48B9-9300-B5DF40E6CCAC}" type="presParOf" srcId="{02E79EBB-4EA4-4A8F-B720-E32BDE751983}" destId="{25D03F75-20C7-4903-9E54-99F05F9AE80C}" srcOrd="3" destOrd="0" presId="urn:microsoft.com/office/officeart/2005/8/layout/orgChart1"/>
    <dgm:cxn modelId="{CA63B820-1F21-4D7B-B032-2DD517FC28CD}" type="presParOf" srcId="{25D03F75-20C7-4903-9E54-99F05F9AE80C}" destId="{00935F50-76EE-4C98-9BA0-64212900D1F5}" srcOrd="0" destOrd="0" presId="urn:microsoft.com/office/officeart/2005/8/layout/orgChart1"/>
    <dgm:cxn modelId="{4BBE1EB9-50F2-4B36-AAB3-5936A4A19994}" type="presParOf" srcId="{00935F50-76EE-4C98-9BA0-64212900D1F5}" destId="{60C35108-50A2-4DC1-8B39-7DE08E548284}" srcOrd="0" destOrd="0" presId="urn:microsoft.com/office/officeart/2005/8/layout/orgChart1"/>
    <dgm:cxn modelId="{EF9AD57B-B65E-4909-B631-2CDD1DD7669D}" type="presParOf" srcId="{00935F50-76EE-4C98-9BA0-64212900D1F5}" destId="{5F7E2CFC-F046-4920-8C26-7A9E4BC80D88}" srcOrd="1" destOrd="0" presId="urn:microsoft.com/office/officeart/2005/8/layout/orgChart1"/>
    <dgm:cxn modelId="{E36D540D-93BF-4460-B62C-D694917B8A47}" type="presParOf" srcId="{25D03F75-20C7-4903-9E54-99F05F9AE80C}" destId="{5567DD35-9893-474B-945D-4A1E8A159669}" srcOrd="1" destOrd="0" presId="urn:microsoft.com/office/officeart/2005/8/layout/orgChart1"/>
    <dgm:cxn modelId="{66B4A2F2-ED8B-44AD-85BD-6CF7B7DFFAF9}" type="presParOf" srcId="{25D03F75-20C7-4903-9E54-99F05F9AE80C}" destId="{3111028C-906C-4DCC-AC86-C50DFDA789C7}" srcOrd="2" destOrd="0" presId="urn:microsoft.com/office/officeart/2005/8/layout/orgChart1"/>
    <dgm:cxn modelId="{A06903FA-C099-44C2-A427-D2F4E19EE677}" type="presParOf" srcId="{214A6212-D7B1-41D2-B5F6-EA5F2D476E10}" destId="{ED204686-8445-4AAD-8DA5-B3F985C63EDE}" srcOrd="2" destOrd="0" presId="urn:microsoft.com/office/officeart/2005/8/layout/orgChart1"/>
    <dgm:cxn modelId="{C954B3B5-BF46-40DE-93C6-8620F9F73156}" type="presParOf" srcId="{9563FCCD-CE6C-4036-A845-1665AD5FBD20}" destId="{2DF39545-8F0F-4A19-A322-4FB92D31D7FA}" srcOrd="2" destOrd="0" presId="urn:microsoft.com/office/officeart/2005/8/layout/orgChart1"/>
    <dgm:cxn modelId="{12923AB4-FCDC-427B-9E17-A47467F0F424}" type="presParOf" srcId="{9563FCCD-CE6C-4036-A845-1665AD5FBD20}" destId="{CE6DA3A9-C146-4062-AE4E-69D05ECBB8D4}" srcOrd="3" destOrd="0" presId="urn:microsoft.com/office/officeart/2005/8/layout/orgChart1"/>
    <dgm:cxn modelId="{6899CF12-5195-4202-BED9-43B2E2F04F12}" type="presParOf" srcId="{CE6DA3A9-C146-4062-AE4E-69D05ECBB8D4}" destId="{3A27FB16-07F8-4026-852F-835B408B96CF}" srcOrd="0" destOrd="0" presId="urn:microsoft.com/office/officeart/2005/8/layout/orgChart1"/>
    <dgm:cxn modelId="{179C661B-7F83-4180-9A58-36545EB6841C}" type="presParOf" srcId="{3A27FB16-07F8-4026-852F-835B408B96CF}" destId="{82BFFC81-159E-4B9A-9BE3-11C8A05D5C45}" srcOrd="0" destOrd="0" presId="urn:microsoft.com/office/officeart/2005/8/layout/orgChart1"/>
    <dgm:cxn modelId="{89A68B54-236F-4C25-93CC-B358BCB2F684}" type="presParOf" srcId="{3A27FB16-07F8-4026-852F-835B408B96CF}" destId="{C41D5612-8948-410D-998D-F2DD9ED1C2C5}" srcOrd="1" destOrd="0" presId="urn:microsoft.com/office/officeart/2005/8/layout/orgChart1"/>
    <dgm:cxn modelId="{8266071D-2754-4653-9DD0-5EBF1F9505A2}" type="presParOf" srcId="{CE6DA3A9-C146-4062-AE4E-69D05ECBB8D4}" destId="{49BF8842-CD4F-44DB-99BB-5305CD8EE2AB}" srcOrd="1" destOrd="0" presId="urn:microsoft.com/office/officeart/2005/8/layout/orgChart1"/>
    <dgm:cxn modelId="{ADC59BC4-CAAC-461B-A700-D6A8EDA85E40}" type="presParOf" srcId="{49BF8842-CD4F-44DB-99BB-5305CD8EE2AB}" destId="{EACA351B-B184-41DF-A6F4-C948521D203A}" srcOrd="0" destOrd="0" presId="urn:microsoft.com/office/officeart/2005/8/layout/orgChart1"/>
    <dgm:cxn modelId="{7880A823-94A6-477C-95E6-B0AD00E20DEA}" type="presParOf" srcId="{49BF8842-CD4F-44DB-99BB-5305CD8EE2AB}" destId="{86586E57-CB60-4A3D-9CDB-F593B0DE9360}" srcOrd="1" destOrd="0" presId="urn:microsoft.com/office/officeart/2005/8/layout/orgChart1"/>
    <dgm:cxn modelId="{E27CB7E7-FAC7-4A66-AEB8-E76981815691}" type="presParOf" srcId="{86586E57-CB60-4A3D-9CDB-F593B0DE9360}" destId="{9139A5B0-6C13-4CFC-90EB-33693651FE43}" srcOrd="0" destOrd="0" presId="urn:microsoft.com/office/officeart/2005/8/layout/orgChart1"/>
    <dgm:cxn modelId="{AEB4065D-19D2-4874-B707-6A86054CC037}" type="presParOf" srcId="{9139A5B0-6C13-4CFC-90EB-33693651FE43}" destId="{32FCF948-B5F5-4397-9DFD-C04A7C216C80}" srcOrd="0" destOrd="0" presId="urn:microsoft.com/office/officeart/2005/8/layout/orgChart1"/>
    <dgm:cxn modelId="{A868868C-55CB-4287-B997-5B3AC65FA07D}" type="presParOf" srcId="{9139A5B0-6C13-4CFC-90EB-33693651FE43}" destId="{4C2B56DD-BCDD-40B4-A527-7772A835DB1E}" srcOrd="1" destOrd="0" presId="urn:microsoft.com/office/officeart/2005/8/layout/orgChart1"/>
    <dgm:cxn modelId="{AAEA794F-8B9F-4B25-81AC-CD469E52EC16}" type="presParOf" srcId="{86586E57-CB60-4A3D-9CDB-F593B0DE9360}" destId="{9C11A62E-0582-45E0-86D3-5C03F00C1E08}" srcOrd="1" destOrd="0" presId="urn:microsoft.com/office/officeart/2005/8/layout/orgChart1"/>
    <dgm:cxn modelId="{E65881EB-06C7-423B-AA6F-E51BBB736C27}" type="presParOf" srcId="{86586E57-CB60-4A3D-9CDB-F593B0DE9360}" destId="{36C9AC54-D22C-4C26-9892-BE8287C0C238}" srcOrd="2" destOrd="0" presId="urn:microsoft.com/office/officeart/2005/8/layout/orgChart1"/>
    <dgm:cxn modelId="{42104C5F-0B78-4475-B57B-7E6EB06F5473}" type="presParOf" srcId="{CE6DA3A9-C146-4062-AE4E-69D05ECBB8D4}" destId="{C23BA202-60DC-49E9-8EEB-50CBA50EAC54}" srcOrd="2" destOrd="0" presId="urn:microsoft.com/office/officeart/2005/8/layout/orgChart1"/>
    <dgm:cxn modelId="{2EF3AF57-E657-4CF9-B27A-3B561AFB68AD}" type="presParOf" srcId="{9563FCCD-CE6C-4036-A845-1665AD5FBD20}" destId="{07CBE23F-D3C2-49EC-87F0-AD3FCF9920EF}" srcOrd="4" destOrd="0" presId="urn:microsoft.com/office/officeart/2005/8/layout/orgChart1"/>
    <dgm:cxn modelId="{1664364C-748F-4C4B-8342-4CFDDC271689}" type="presParOf" srcId="{9563FCCD-CE6C-4036-A845-1665AD5FBD20}" destId="{FDE8660D-AE02-4A7E-9CC9-20E2EFBA7478}" srcOrd="5" destOrd="0" presId="urn:microsoft.com/office/officeart/2005/8/layout/orgChart1"/>
    <dgm:cxn modelId="{8109FBC2-5384-4835-89F2-1656B18EA584}" type="presParOf" srcId="{FDE8660D-AE02-4A7E-9CC9-20E2EFBA7478}" destId="{84B0E346-4124-46CA-9408-6D3EE9A4D622}" srcOrd="0" destOrd="0" presId="urn:microsoft.com/office/officeart/2005/8/layout/orgChart1"/>
    <dgm:cxn modelId="{3E1D643F-9816-4459-A55D-58BC135DE5AB}" type="presParOf" srcId="{84B0E346-4124-46CA-9408-6D3EE9A4D622}" destId="{32D9DB08-1F64-4BE8-851C-A639A5FA32CB}" srcOrd="0" destOrd="0" presId="urn:microsoft.com/office/officeart/2005/8/layout/orgChart1"/>
    <dgm:cxn modelId="{B747BA5C-F2AE-4740-8466-15EAE208171C}" type="presParOf" srcId="{84B0E346-4124-46CA-9408-6D3EE9A4D622}" destId="{4BD1FB0F-90E0-4E05-9372-75753267F119}" srcOrd="1" destOrd="0" presId="urn:microsoft.com/office/officeart/2005/8/layout/orgChart1"/>
    <dgm:cxn modelId="{F07C474E-898E-4AFB-9C92-F1E135B141DC}" type="presParOf" srcId="{FDE8660D-AE02-4A7E-9CC9-20E2EFBA7478}" destId="{A89F359B-D988-47B8-80AD-4E9D302002F3}" srcOrd="1" destOrd="0" presId="urn:microsoft.com/office/officeart/2005/8/layout/orgChart1"/>
    <dgm:cxn modelId="{68362D50-C0D0-4D75-9D80-4A4BC06EC6F3}" type="presParOf" srcId="{A89F359B-D988-47B8-80AD-4E9D302002F3}" destId="{1944CA12-02C4-432B-B48A-C9D3D17BED5F}" srcOrd="0" destOrd="0" presId="urn:microsoft.com/office/officeart/2005/8/layout/orgChart1"/>
    <dgm:cxn modelId="{B871207A-DC49-494D-B1F8-79566CF5749D}" type="presParOf" srcId="{A89F359B-D988-47B8-80AD-4E9D302002F3}" destId="{E906BB61-5C81-42E7-87A6-1A09AAEB01FD}" srcOrd="1" destOrd="0" presId="urn:microsoft.com/office/officeart/2005/8/layout/orgChart1"/>
    <dgm:cxn modelId="{B1ADF335-0257-4F55-8F5F-95D8C4F1169A}" type="presParOf" srcId="{E906BB61-5C81-42E7-87A6-1A09AAEB01FD}" destId="{E5D002F3-2EE8-4916-94AE-CCB7ABEE9666}" srcOrd="0" destOrd="0" presId="urn:microsoft.com/office/officeart/2005/8/layout/orgChart1"/>
    <dgm:cxn modelId="{90EEA802-6746-4615-89C3-1F3CDC9BB2EC}" type="presParOf" srcId="{E5D002F3-2EE8-4916-94AE-CCB7ABEE9666}" destId="{74E95625-203C-4E34-AA06-1BCF9E03E1C2}" srcOrd="0" destOrd="0" presId="urn:microsoft.com/office/officeart/2005/8/layout/orgChart1"/>
    <dgm:cxn modelId="{1C6F7C24-F519-4EFD-AAEF-B944CB988281}" type="presParOf" srcId="{E5D002F3-2EE8-4916-94AE-CCB7ABEE9666}" destId="{C05E6C36-995F-47BA-A2CF-48374C7B6DEC}" srcOrd="1" destOrd="0" presId="urn:microsoft.com/office/officeart/2005/8/layout/orgChart1"/>
    <dgm:cxn modelId="{87B8A1FD-A1E2-4420-8A64-BAEE73C8BB8A}" type="presParOf" srcId="{E906BB61-5C81-42E7-87A6-1A09AAEB01FD}" destId="{970A92B1-8309-4739-A0EC-776F6E413D2F}" srcOrd="1" destOrd="0" presId="urn:microsoft.com/office/officeart/2005/8/layout/orgChart1"/>
    <dgm:cxn modelId="{98AC8869-72C0-486A-841B-FB799112A482}" type="presParOf" srcId="{E906BB61-5C81-42E7-87A6-1A09AAEB01FD}" destId="{3C5E4B6E-F8CF-4DF6-A22E-FDAE0E450419}" srcOrd="2" destOrd="0" presId="urn:microsoft.com/office/officeart/2005/8/layout/orgChart1"/>
    <dgm:cxn modelId="{4A68F12B-7C73-4294-A45F-93F07900390B}" type="presParOf" srcId="{A89F359B-D988-47B8-80AD-4E9D302002F3}" destId="{93307566-8074-480E-B849-F223C9661DD6}" srcOrd="2" destOrd="0" presId="urn:microsoft.com/office/officeart/2005/8/layout/orgChart1"/>
    <dgm:cxn modelId="{31E35E3F-C11A-4DD3-8048-AD81CEC95437}" type="presParOf" srcId="{A89F359B-D988-47B8-80AD-4E9D302002F3}" destId="{DF33C6E4-1710-49F2-87B5-D153F97602CC}" srcOrd="3" destOrd="0" presId="urn:microsoft.com/office/officeart/2005/8/layout/orgChart1"/>
    <dgm:cxn modelId="{3070274E-D835-4DA6-B13A-164EF3795CCC}" type="presParOf" srcId="{DF33C6E4-1710-49F2-87B5-D153F97602CC}" destId="{7997C475-B37F-47A9-AE55-D2512A3EF893}" srcOrd="0" destOrd="0" presId="urn:microsoft.com/office/officeart/2005/8/layout/orgChart1"/>
    <dgm:cxn modelId="{7C2271D8-409F-461C-A518-DECCCA1F2FC4}" type="presParOf" srcId="{7997C475-B37F-47A9-AE55-D2512A3EF893}" destId="{A9A9C654-232D-4B70-91B4-77D5288C2CAF}" srcOrd="0" destOrd="0" presId="urn:microsoft.com/office/officeart/2005/8/layout/orgChart1"/>
    <dgm:cxn modelId="{A74E6BF2-DF03-47F8-BBC3-14C14A38DD4B}" type="presParOf" srcId="{7997C475-B37F-47A9-AE55-D2512A3EF893}" destId="{5F83C0BB-36DB-4FB4-AC99-8D153A3F3EFC}" srcOrd="1" destOrd="0" presId="urn:microsoft.com/office/officeart/2005/8/layout/orgChart1"/>
    <dgm:cxn modelId="{E6DCED4B-CBFC-4E31-A627-942828FCA661}" type="presParOf" srcId="{DF33C6E4-1710-49F2-87B5-D153F97602CC}" destId="{ACC4DC6B-26E4-4ACB-BEEC-E6DD2EE547F2}" srcOrd="1" destOrd="0" presId="urn:microsoft.com/office/officeart/2005/8/layout/orgChart1"/>
    <dgm:cxn modelId="{D5D30EB1-C8B9-4D88-9498-3612630162A2}" type="presParOf" srcId="{DF33C6E4-1710-49F2-87B5-D153F97602CC}" destId="{49F111D8-6EC7-4611-A80D-57B9FB754D53}" srcOrd="2" destOrd="0" presId="urn:microsoft.com/office/officeart/2005/8/layout/orgChart1"/>
    <dgm:cxn modelId="{3B6C4FFF-EB73-48DB-835C-51F234BFB230}" type="presParOf" srcId="{A89F359B-D988-47B8-80AD-4E9D302002F3}" destId="{01CF79BF-9C8C-4025-8ECA-005AF9B58E94}" srcOrd="4" destOrd="0" presId="urn:microsoft.com/office/officeart/2005/8/layout/orgChart1"/>
    <dgm:cxn modelId="{F7645920-8DF1-40F7-BB4B-8D338E171C57}" type="presParOf" srcId="{A89F359B-D988-47B8-80AD-4E9D302002F3}" destId="{E33CEBB3-C4C9-4B27-8906-B945C13771D5}" srcOrd="5" destOrd="0" presId="urn:microsoft.com/office/officeart/2005/8/layout/orgChart1"/>
    <dgm:cxn modelId="{F024FB85-6A77-4932-9434-C2DAF45356B9}" type="presParOf" srcId="{E33CEBB3-C4C9-4B27-8906-B945C13771D5}" destId="{68CE18D6-8109-4AB4-88CE-51330AE51CDB}" srcOrd="0" destOrd="0" presId="urn:microsoft.com/office/officeart/2005/8/layout/orgChart1"/>
    <dgm:cxn modelId="{EBD617FE-0229-48D0-80A0-8AA9E49E70DC}" type="presParOf" srcId="{68CE18D6-8109-4AB4-88CE-51330AE51CDB}" destId="{E664A496-9A66-40B4-B2FA-0EF790A3D460}" srcOrd="0" destOrd="0" presId="urn:microsoft.com/office/officeart/2005/8/layout/orgChart1"/>
    <dgm:cxn modelId="{6E49BA4A-C757-4750-BF72-25C026167CBD}" type="presParOf" srcId="{68CE18D6-8109-4AB4-88CE-51330AE51CDB}" destId="{5D653C8C-02D3-4370-BBB7-18D69A3E1D7F}" srcOrd="1" destOrd="0" presId="urn:microsoft.com/office/officeart/2005/8/layout/orgChart1"/>
    <dgm:cxn modelId="{1D70B072-2537-4E47-9939-5EDFDD1D1A71}" type="presParOf" srcId="{E33CEBB3-C4C9-4B27-8906-B945C13771D5}" destId="{D8E66A40-6438-44F0-B389-D0075A5ADEDC}" srcOrd="1" destOrd="0" presId="urn:microsoft.com/office/officeart/2005/8/layout/orgChart1"/>
    <dgm:cxn modelId="{6998D520-5251-4DEE-A075-0C642FBF0C86}" type="presParOf" srcId="{E33CEBB3-C4C9-4B27-8906-B945C13771D5}" destId="{19950335-1F2D-49F5-AA6A-893465ECE9CC}" srcOrd="2" destOrd="0" presId="urn:microsoft.com/office/officeart/2005/8/layout/orgChart1"/>
    <dgm:cxn modelId="{DB9350EC-606B-42E7-9EAE-26CB4C93F0F8}" type="presParOf" srcId="{FDE8660D-AE02-4A7E-9CC9-20E2EFBA7478}" destId="{5D955D4A-55C4-4C13-BAEF-3F1745669B80}" srcOrd="2" destOrd="0" presId="urn:microsoft.com/office/officeart/2005/8/layout/orgChart1"/>
    <dgm:cxn modelId="{2EC49D2E-8EB2-49B0-94EF-100D35795DD8}" type="presParOf" srcId="{9563FCCD-CE6C-4036-A845-1665AD5FBD20}" destId="{E3D46AA5-B6C0-4F0F-B021-28CF66F2B5EB}" srcOrd="6" destOrd="0" presId="urn:microsoft.com/office/officeart/2005/8/layout/orgChart1"/>
    <dgm:cxn modelId="{AC05B092-4C67-40BD-9571-54BE4D62158D}" type="presParOf" srcId="{9563FCCD-CE6C-4036-A845-1665AD5FBD20}" destId="{74203583-2605-4217-9AA2-EC627A95405E}" srcOrd="7" destOrd="0" presId="urn:microsoft.com/office/officeart/2005/8/layout/orgChart1"/>
    <dgm:cxn modelId="{1E7B7633-C5D4-4EAD-B64D-A33D29B45EE3}" type="presParOf" srcId="{74203583-2605-4217-9AA2-EC627A95405E}" destId="{DDFF3F14-067D-46A8-8115-B1125D17CDD1}" srcOrd="0" destOrd="0" presId="urn:microsoft.com/office/officeart/2005/8/layout/orgChart1"/>
    <dgm:cxn modelId="{80F173D8-DB09-4525-A6DB-6EBFA07393F9}" type="presParOf" srcId="{DDFF3F14-067D-46A8-8115-B1125D17CDD1}" destId="{E5DB1814-D237-45BA-BAD3-57C27FBCEA7B}" srcOrd="0" destOrd="0" presId="urn:microsoft.com/office/officeart/2005/8/layout/orgChart1"/>
    <dgm:cxn modelId="{F74408ED-0A6A-4F5E-AADF-E3F6EB7C2174}" type="presParOf" srcId="{DDFF3F14-067D-46A8-8115-B1125D17CDD1}" destId="{41DEB216-3DC9-4547-8174-9C03241C1450}" srcOrd="1" destOrd="0" presId="urn:microsoft.com/office/officeart/2005/8/layout/orgChart1"/>
    <dgm:cxn modelId="{4B4E9977-23FC-446D-8E74-08CCC3F3F7C3}" type="presParOf" srcId="{74203583-2605-4217-9AA2-EC627A95405E}" destId="{0F037209-9EAB-445B-B844-8E8B509A770B}" srcOrd="1" destOrd="0" presId="urn:microsoft.com/office/officeart/2005/8/layout/orgChart1"/>
    <dgm:cxn modelId="{6B665866-DF05-4DDE-87E6-05BBFA2C473F}" type="presParOf" srcId="{0F037209-9EAB-445B-B844-8E8B509A770B}" destId="{860D8B8E-C046-4F8D-886C-EF59BF8D82B7}" srcOrd="0" destOrd="0" presId="urn:microsoft.com/office/officeart/2005/8/layout/orgChart1"/>
    <dgm:cxn modelId="{A13C21DB-F0F0-4324-A55F-1B1B2457AF11}" type="presParOf" srcId="{0F037209-9EAB-445B-B844-8E8B509A770B}" destId="{94EB96AE-1BCC-4BE3-A7CE-913A79B6C0B8}" srcOrd="1" destOrd="0" presId="urn:microsoft.com/office/officeart/2005/8/layout/orgChart1"/>
    <dgm:cxn modelId="{8CF27427-A237-4016-9DDE-600C123AD4AB}" type="presParOf" srcId="{94EB96AE-1BCC-4BE3-A7CE-913A79B6C0B8}" destId="{95A1ED7B-84DF-4D74-9D8B-E7BCF7146359}" srcOrd="0" destOrd="0" presId="urn:microsoft.com/office/officeart/2005/8/layout/orgChart1"/>
    <dgm:cxn modelId="{83CABC2F-88DC-4CC9-B062-24881D1117EE}" type="presParOf" srcId="{95A1ED7B-84DF-4D74-9D8B-E7BCF7146359}" destId="{5CF2E9B9-86C6-4382-BCFB-E6FCCC78AB05}" srcOrd="0" destOrd="0" presId="urn:microsoft.com/office/officeart/2005/8/layout/orgChart1"/>
    <dgm:cxn modelId="{2EBC0A9C-273C-4CB4-9FA7-3AEACCE6B8FF}" type="presParOf" srcId="{95A1ED7B-84DF-4D74-9D8B-E7BCF7146359}" destId="{FB52C55E-857F-403A-AF6B-06F103E02299}" srcOrd="1" destOrd="0" presId="urn:microsoft.com/office/officeart/2005/8/layout/orgChart1"/>
    <dgm:cxn modelId="{C423F716-66DA-4D62-B736-7D8CAF3EC777}" type="presParOf" srcId="{94EB96AE-1BCC-4BE3-A7CE-913A79B6C0B8}" destId="{034596A6-937B-4FF9-9127-7B291D9F7AFE}" srcOrd="1" destOrd="0" presId="urn:microsoft.com/office/officeart/2005/8/layout/orgChart1"/>
    <dgm:cxn modelId="{9AA4C6A2-4B62-4329-95FB-79F8686D75AF}" type="presParOf" srcId="{94EB96AE-1BCC-4BE3-A7CE-913A79B6C0B8}" destId="{D8F8BFC9-9ED5-425D-BEE9-BC0C64C39AA0}" srcOrd="2" destOrd="0" presId="urn:microsoft.com/office/officeart/2005/8/layout/orgChart1"/>
    <dgm:cxn modelId="{23FB5297-6EDD-4B06-98E8-D129D5E2E792}" type="presParOf" srcId="{0F037209-9EAB-445B-B844-8E8B509A770B}" destId="{C1584923-8450-43C8-A9CB-BEE2E02B7D71}" srcOrd="2" destOrd="0" presId="urn:microsoft.com/office/officeart/2005/8/layout/orgChart1"/>
    <dgm:cxn modelId="{D114D4B5-914C-42FB-9EAB-1815DC95AA09}" type="presParOf" srcId="{0F037209-9EAB-445B-B844-8E8B509A770B}" destId="{D7842445-E4FE-4101-95D3-094D82CB2368}" srcOrd="3" destOrd="0" presId="urn:microsoft.com/office/officeart/2005/8/layout/orgChart1"/>
    <dgm:cxn modelId="{06A31D72-BE17-4301-9E76-242AEEFE73C3}" type="presParOf" srcId="{D7842445-E4FE-4101-95D3-094D82CB2368}" destId="{A5E3E55D-44A1-4EB8-8445-1B28AE340DB3}" srcOrd="0" destOrd="0" presId="urn:microsoft.com/office/officeart/2005/8/layout/orgChart1"/>
    <dgm:cxn modelId="{36C6F2E0-3791-402E-86B3-8846C637D2DD}" type="presParOf" srcId="{A5E3E55D-44A1-4EB8-8445-1B28AE340DB3}" destId="{BBD0796A-3FC0-479D-B2F4-32D1BCB81B09}" srcOrd="0" destOrd="0" presId="urn:microsoft.com/office/officeart/2005/8/layout/orgChart1"/>
    <dgm:cxn modelId="{F8586FF7-EDF7-4296-A873-85AD53B6E79D}" type="presParOf" srcId="{A5E3E55D-44A1-4EB8-8445-1B28AE340DB3}" destId="{6E8DE785-91C0-4332-AC2E-95E492D6373F}" srcOrd="1" destOrd="0" presId="urn:microsoft.com/office/officeart/2005/8/layout/orgChart1"/>
    <dgm:cxn modelId="{548258CA-4A69-4FB5-B221-2B0119CA75EA}" type="presParOf" srcId="{D7842445-E4FE-4101-95D3-094D82CB2368}" destId="{3DBA6A46-82EB-4BF5-820C-E3D69937763C}" srcOrd="1" destOrd="0" presId="urn:microsoft.com/office/officeart/2005/8/layout/orgChart1"/>
    <dgm:cxn modelId="{70BB0105-EA00-4D75-B300-FEEE02CC8F47}" type="presParOf" srcId="{D7842445-E4FE-4101-95D3-094D82CB2368}" destId="{42147ABD-71A9-45AE-898B-4259BC4CE0A9}" srcOrd="2" destOrd="0" presId="urn:microsoft.com/office/officeart/2005/8/layout/orgChart1"/>
    <dgm:cxn modelId="{2D7011D0-1ADB-4279-A75F-4BCA61F7A3F3}" type="presParOf" srcId="{74203583-2605-4217-9AA2-EC627A95405E}" destId="{1E4AC0BE-20CD-4A4E-B891-3495E2D19447}" srcOrd="2" destOrd="0" presId="urn:microsoft.com/office/officeart/2005/8/layout/orgChart1"/>
    <dgm:cxn modelId="{A41B3CC0-36F4-43DB-818B-B9F508432BAB}" type="presParOf" srcId="{F9AB5044-9154-45A9-B9A4-91187720079A}" destId="{BA1938C1-CE65-4DD1-91E9-F50DBF5543F6}" srcOrd="2" destOrd="0" presId="urn:microsoft.com/office/officeart/2005/8/layout/orgChart1"/>
    <dgm:cxn modelId="{5BD79ABC-3289-4965-A29B-2156F708FB0B}" type="presParOf" srcId="{BA1938C1-CE65-4DD1-91E9-F50DBF5543F6}" destId="{0EE13A41-5540-4E03-B060-928D30DA673A}" srcOrd="0" destOrd="0" presId="urn:microsoft.com/office/officeart/2005/8/layout/orgChart1"/>
    <dgm:cxn modelId="{D8CF4C8B-0B0F-4314-90B1-D7C61D6418F1}" type="presParOf" srcId="{BA1938C1-CE65-4DD1-91E9-F50DBF5543F6}" destId="{60A6E639-964D-4FCB-90D8-2381145329AD}" srcOrd="1" destOrd="0" presId="urn:microsoft.com/office/officeart/2005/8/layout/orgChart1"/>
    <dgm:cxn modelId="{E2F60BB2-8E67-4E4F-81C8-694D868119D3}" type="presParOf" srcId="{60A6E639-964D-4FCB-90D8-2381145329AD}" destId="{E8811DF7-432A-43D2-8B2D-508F56F5B455}" srcOrd="0" destOrd="0" presId="urn:microsoft.com/office/officeart/2005/8/layout/orgChart1"/>
    <dgm:cxn modelId="{FBC3D158-2CC5-4702-BB17-1F678625FEDD}" type="presParOf" srcId="{E8811DF7-432A-43D2-8B2D-508F56F5B455}" destId="{B31653A4-1203-43BD-AE8D-60C88119097A}" srcOrd="0" destOrd="0" presId="urn:microsoft.com/office/officeart/2005/8/layout/orgChart1"/>
    <dgm:cxn modelId="{86ADFE09-5143-46ED-AD1A-AB031045DEAE}" type="presParOf" srcId="{E8811DF7-432A-43D2-8B2D-508F56F5B455}" destId="{650791AF-DBAC-4FD4-B6DA-A2F1ED1F147A}" srcOrd="1" destOrd="0" presId="urn:microsoft.com/office/officeart/2005/8/layout/orgChart1"/>
    <dgm:cxn modelId="{B54332B8-AC19-4447-9FA0-E054542B0B53}" type="presParOf" srcId="{60A6E639-964D-4FCB-90D8-2381145329AD}" destId="{6C84698C-336D-4652-8398-3C5768BC7D27}" srcOrd="1" destOrd="0" presId="urn:microsoft.com/office/officeart/2005/8/layout/orgChart1"/>
    <dgm:cxn modelId="{3FB61A88-034D-43E0-A171-DD9886F9F67B}" type="presParOf" srcId="{60A6E639-964D-4FCB-90D8-2381145329AD}" destId="{CE43CAAE-A3B9-40ED-AAE0-D76A4E10C4F6}" srcOrd="2" destOrd="0" presId="urn:microsoft.com/office/officeart/2005/8/layout/orgChart1"/>
    <dgm:cxn modelId="{CEA91547-A4AB-48C1-8F5C-DE60976A3E50}" type="presParOf" srcId="{BA1938C1-CE65-4DD1-91E9-F50DBF5543F6}" destId="{6987C806-D9BC-4E32-9309-28D2C7DD58FC}" srcOrd="2" destOrd="0" presId="urn:microsoft.com/office/officeart/2005/8/layout/orgChart1"/>
    <dgm:cxn modelId="{F8679251-A2D5-4EBB-9C26-283CD720FE8D}" type="presParOf" srcId="{BA1938C1-CE65-4DD1-91E9-F50DBF5543F6}" destId="{0DA1F2F8-03C9-4E33-92B3-5CE6D3824418}" srcOrd="3" destOrd="0" presId="urn:microsoft.com/office/officeart/2005/8/layout/orgChart1"/>
    <dgm:cxn modelId="{D9B62040-6C7A-4150-B752-3B7332B47744}" type="presParOf" srcId="{0DA1F2F8-03C9-4E33-92B3-5CE6D3824418}" destId="{EF3B1C43-E42D-4A49-849F-E3A98FE229A3}" srcOrd="0" destOrd="0" presId="urn:microsoft.com/office/officeart/2005/8/layout/orgChart1"/>
    <dgm:cxn modelId="{4D5CDA42-5A18-4750-89C4-30343A68FB57}" type="presParOf" srcId="{EF3B1C43-E42D-4A49-849F-E3A98FE229A3}" destId="{33F13E7F-3B35-490D-BCD7-8C47DAD69C22}" srcOrd="0" destOrd="0" presId="urn:microsoft.com/office/officeart/2005/8/layout/orgChart1"/>
    <dgm:cxn modelId="{76120DA2-7F23-4B14-BDA4-4DFEC1E72172}" type="presParOf" srcId="{EF3B1C43-E42D-4A49-849F-E3A98FE229A3}" destId="{849F0359-5C18-4115-B0A0-4405EF702A9A}" srcOrd="1" destOrd="0" presId="urn:microsoft.com/office/officeart/2005/8/layout/orgChart1"/>
    <dgm:cxn modelId="{F1C1AA7A-A240-4500-B64C-D14F263A3E5E}" type="presParOf" srcId="{0DA1F2F8-03C9-4E33-92B3-5CE6D3824418}" destId="{BC37C57D-7E47-4920-A6DF-8AE63D86E390}" srcOrd="1" destOrd="0" presId="urn:microsoft.com/office/officeart/2005/8/layout/orgChart1"/>
    <dgm:cxn modelId="{0B0BFB64-40A6-421F-BF47-148321CD72E6}" type="presParOf" srcId="{0DA1F2F8-03C9-4E33-92B3-5CE6D3824418}" destId="{74CECA70-912A-40C0-B7CD-D642E8EF0B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4DB387-2A9A-40D6-99B8-9B64DAD2D03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E64C8AEC-AF29-4B1F-830C-C84A30FA79F6}">
      <dgm:prSet phldrT="[Texto]" custT="1"/>
      <dgm:spPr/>
      <dgm:t>
        <a:bodyPr/>
        <a:lstStyle/>
        <a:p>
          <a:r>
            <a:rPr lang="es-ES" sz="1400" dirty="0"/>
            <a:t>Presidenta</a:t>
          </a:r>
        </a:p>
        <a:p>
          <a:r>
            <a:rPr lang="es-ES" sz="1400" dirty="0"/>
            <a:t>Daniela Valdovinos</a:t>
          </a:r>
        </a:p>
      </dgm:t>
    </dgm:pt>
    <dgm:pt modelId="{7072D175-1ED2-4500-96EC-F1AA69153D35}" type="parTrans" cxnId="{E0B4DAFF-E0DF-4BC3-9D3F-59CEA066C7F6}">
      <dgm:prSet/>
      <dgm:spPr/>
      <dgm:t>
        <a:bodyPr/>
        <a:lstStyle/>
        <a:p>
          <a:endParaRPr lang="es-ES" sz="1400"/>
        </a:p>
      </dgm:t>
    </dgm:pt>
    <dgm:pt modelId="{1D20ADEF-3AA1-4BE7-B058-4F370191B752}" type="sibTrans" cxnId="{E0B4DAFF-E0DF-4BC3-9D3F-59CEA066C7F6}">
      <dgm:prSet/>
      <dgm:spPr/>
      <dgm:t>
        <a:bodyPr/>
        <a:lstStyle/>
        <a:p>
          <a:endParaRPr lang="es-ES" sz="1400"/>
        </a:p>
      </dgm:t>
    </dgm:pt>
    <dgm:pt modelId="{994611A6-5202-41CD-AF0F-2558FB2AFDC3}">
      <dgm:prSet phldrT="[Texto]" custT="1"/>
      <dgm:spPr/>
      <dgm:t>
        <a:bodyPr/>
        <a:lstStyle/>
        <a:p>
          <a:r>
            <a:rPr lang="es-ES" sz="1400" dirty="0"/>
            <a:t>Directora Ejecutiva</a:t>
          </a:r>
        </a:p>
        <a:p>
          <a:r>
            <a:rPr lang="es-ES" sz="1400" dirty="0"/>
            <a:t>Secretaria </a:t>
          </a:r>
        </a:p>
        <a:p>
          <a:r>
            <a:rPr lang="es-ES" sz="1400" dirty="0"/>
            <a:t>Paulina Valenzuela</a:t>
          </a:r>
        </a:p>
      </dgm:t>
    </dgm:pt>
    <dgm:pt modelId="{578BB6CD-798F-4DAE-A4F9-7226528407F7}" type="parTrans" cxnId="{32F857F1-05A6-4EC9-AF57-947A33F4A886}">
      <dgm:prSet/>
      <dgm:spPr/>
      <dgm:t>
        <a:bodyPr/>
        <a:lstStyle/>
        <a:p>
          <a:endParaRPr lang="es-ES" sz="1400"/>
        </a:p>
      </dgm:t>
    </dgm:pt>
    <dgm:pt modelId="{4F98A980-38E6-40F6-95E0-3C102C995A9B}" type="sibTrans" cxnId="{32F857F1-05A6-4EC9-AF57-947A33F4A886}">
      <dgm:prSet/>
      <dgm:spPr/>
      <dgm:t>
        <a:bodyPr/>
        <a:lstStyle/>
        <a:p>
          <a:endParaRPr lang="es-ES" sz="1400"/>
        </a:p>
      </dgm:t>
    </dgm:pt>
    <dgm:pt modelId="{3D0D6284-AF08-4A53-B1B3-EBB8A3B1ED76}">
      <dgm:prSet phldrT="[Texto]" custT="1"/>
      <dgm:spPr/>
      <dgm:t>
        <a:bodyPr/>
        <a:lstStyle/>
        <a:p>
          <a:r>
            <a:rPr lang="es-ES" sz="1400" dirty="0"/>
            <a:t>Directora Ejecutiva</a:t>
          </a:r>
        </a:p>
        <a:p>
          <a:r>
            <a:rPr lang="es-ES" sz="1400" dirty="0"/>
            <a:t>Daniela Valdovinos</a:t>
          </a:r>
        </a:p>
      </dgm:t>
    </dgm:pt>
    <dgm:pt modelId="{A5BBB23F-63A8-4DA7-B62D-A9B6B6D879F2}" type="parTrans" cxnId="{CE515A24-3869-4DD4-A9E8-643F97708A0B}">
      <dgm:prSet/>
      <dgm:spPr/>
      <dgm:t>
        <a:bodyPr/>
        <a:lstStyle/>
        <a:p>
          <a:endParaRPr lang="es-ES" sz="1400"/>
        </a:p>
      </dgm:t>
    </dgm:pt>
    <dgm:pt modelId="{5B1DD167-D612-4529-9047-A4C45FAA2BDE}" type="sibTrans" cxnId="{CE515A24-3869-4DD4-A9E8-643F97708A0B}">
      <dgm:prSet/>
      <dgm:spPr/>
      <dgm:t>
        <a:bodyPr/>
        <a:lstStyle/>
        <a:p>
          <a:endParaRPr lang="es-ES" sz="1400"/>
        </a:p>
      </dgm:t>
    </dgm:pt>
    <dgm:pt modelId="{BAFF1A7E-1A3B-4348-8627-8257E3F86011}">
      <dgm:prSet phldrT="[Texto]" custT="1"/>
      <dgm:spPr/>
      <dgm:t>
        <a:bodyPr/>
        <a:lstStyle/>
        <a:p>
          <a:r>
            <a:rPr lang="es-ES" sz="1400" dirty="0"/>
            <a:t>Directora Ejecutiva</a:t>
          </a:r>
        </a:p>
        <a:p>
          <a:r>
            <a:rPr lang="es-ES" sz="1400" dirty="0"/>
            <a:t>Michelle Danzinger</a:t>
          </a:r>
        </a:p>
      </dgm:t>
    </dgm:pt>
    <dgm:pt modelId="{6929125B-13FC-4C5E-9611-AAE5041BF56D}" type="parTrans" cxnId="{F675F760-4919-4051-8525-0A813FDC4046}">
      <dgm:prSet/>
      <dgm:spPr/>
      <dgm:t>
        <a:bodyPr/>
        <a:lstStyle/>
        <a:p>
          <a:endParaRPr lang="es-ES" sz="1400"/>
        </a:p>
      </dgm:t>
    </dgm:pt>
    <dgm:pt modelId="{90FBFD41-4F34-4622-B058-0DC67D32EE86}" type="sibTrans" cxnId="{F675F760-4919-4051-8525-0A813FDC4046}">
      <dgm:prSet/>
      <dgm:spPr/>
      <dgm:t>
        <a:bodyPr/>
        <a:lstStyle/>
        <a:p>
          <a:endParaRPr lang="es-ES" sz="1400"/>
        </a:p>
      </dgm:t>
    </dgm:pt>
    <dgm:pt modelId="{2EF42EEB-CABB-4390-B874-6803FA708B01}">
      <dgm:prSet custT="1"/>
      <dgm:spPr/>
      <dgm:t>
        <a:bodyPr/>
        <a:lstStyle/>
        <a:p>
          <a:r>
            <a:rPr lang="es-ES" sz="1400" dirty="0"/>
            <a:t>Taller de Fútbol</a:t>
          </a:r>
        </a:p>
      </dgm:t>
    </dgm:pt>
    <dgm:pt modelId="{42896720-F888-418E-A726-BC2AFEE6CBC8}" type="parTrans" cxnId="{4F5D1E76-1ABC-49DB-BF0D-34DF4CBF73BE}">
      <dgm:prSet/>
      <dgm:spPr/>
      <dgm:t>
        <a:bodyPr/>
        <a:lstStyle/>
        <a:p>
          <a:endParaRPr lang="es-ES" sz="1400"/>
        </a:p>
      </dgm:t>
    </dgm:pt>
    <dgm:pt modelId="{07EE08F6-FC87-4AFD-BACA-3F26C107D07E}" type="sibTrans" cxnId="{4F5D1E76-1ABC-49DB-BF0D-34DF4CBF73BE}">
      <dgm:prSet/>
      <dgm:spPr/>
      <dgm:t>
        <a:bodyPr/>
        <a:lstStyle/>
        <a:p>
          <a:endParaRPr lang="es-ES" sz="1400"/>
        </a:p>
      </dgm:t>
    </dgm:pt>
    <dgm:pt modelId="{41BA5B8A-6056-4BB3-96A6-654A5A24CA0A}">
      <dgm:prSet custT="1"/>
      <dgm:spPr/>
      <dgm:t>
        <a:bodyPr/>
        <a:lstStyle/>
        <a:p>
          <a:r>
            <a:rPr lang="es-ES" sz="1400" dirty="0"/>
            <a:t>Redes Sociales</a:t>
          </a:r>
        </a:p>
        <a:p>
          <a:r>
            <a:rPr lang="es-ES" sz="1400" dirty="0"/>
            <a:t>Página Web</a:t>
          </a:r>
        </a:p>
      </dgm:t>
    </dgm:pt>
    <dgm:pt modelId="{3726CEF9-37DE-43A2-B588-95FB77E23B1D}" type="parTrans" cxnId="{30B94A28-8C15-47CE-BC36-E5F0654A2BA4}">
      <dgm:prSet/>
      <dgm:spPr/>
      <dgm:t>
        <a:bodyPr/>
        <a:lstStyle/>
        <a:p>
          <a:endParaRPr lang="es-ES" sz="1400"/>
        </a:p>
      </dgm:t>
    </dgm:pt>
    <dgm:pt modelId="{1625B3F6-9A92-407A-8386-06F8F5603652}" type="sibTrans" cxnId="{30B94A28-8C15-47CE-BC36-E5F0654A2BA4}">
      <dgm:prSet/>
      <dgm:spPr/>
      <dgm:t>
        <a:bodyPr/>
        <a:lstStyle/>
        <a:p>
          <a:endParaRPr lang="es-ES" sz="1400"/>
        </a:p>
      </dgm:t>
    </dgm:pt>
    <dgm:pt modelId="{624E589E-63D9-46ED-BE3F-84E9E7D3AB4B}">
      <dgm:prSet custT="1"/>
      <dgm:spPr/>
      <dgm:t>
        <a:bodyPr/>
        <a:lstStyle/>
        <a:p>
          <a:r>
            <a:rPr lang="es-ES" sz="1400" dirty="0"/>
            <a:t>Tesorería</a:t>
          </a:r>
        </a:p>
      </dgm:t>
    </dgm:pt>
    <dgm:pt modelId="{245EEECF-CE62-4627-8D8E-C02544FD3E20}" type="parTrans" cxnId="{A4AD5304-5199-4F14-AA57-DD1F8F87C46D}">
      <dgm:prSet/>
      <dgm:spPr/>
      <dgm:t>
        <a:bodyPr/>
        <a:lstStyle/>
        <a:p>
          <a:endParaRPr lang="es-ES" sz="1400"/>
        </a:p>
      </dgm:t>
    </dgm:pt>
    <dgm:pt modelId="{D08066B6-9BEC-450F-A783-6AD70D02EF96}" type="sibTrans" cxnId="{A4AD5304-5199-4F14-AA57-DD1F8F87C46D}">
      <dgm:prSet/>
      <dgm:spPr/>
      <dgm:t>
        <a:bodyPr/>
        <a:lstStyle/>
        <a:p>
          <a:endParaRPr lang="es-ES" sz="1400"/>
        </a:p>
      </dgm:t>
    </dgm:pt>
    <dgm:pt modelId="{8109BA60-A3DF-45BC-8C2C-17212EAD2244}">
      <dgm:prSet phldrT="[Texto]" custT="1"/>
      <dgm:spPr/>
      <dgm:t>
        <a:bodyPr/>
        <a:lstStyle/>
        <a:p>
          <a:r>
            <a:rPr lang="es-ES" sz="1400" dirty="0"/>
            <a:t>Directora Ejecutiva </a:t>
          </a:r>
        </a:p>
        <a:p>
          <a:r>
            <a:rPr lang="es-ES" sz="1400" dirty="0"/>
            <a:t>Macarena Cué</a:t>
          </a:r>
        </a:p>
      </dgm:t>
    </dgm:pt>
    <dgm:pt modelId="{02A8DFA4-A55F-4F69-8156-4A819EEF896F}" type="parTrans" cxnId="{CDD319D8-12F8-4C3F-AB77-C703396BC780}">
      <dgm:prSet/>
      <dgm:spPr/>
      <dgm:t>
        <a:bodyPr/>
        <a:lstStyle/>
        <a:p>
          <a:endParaRPr lang="es-ES" sz="1400"/>
        </a:p>
      </dgm:t>
    </dgm:pt>
    <dgm:pt modelId="{A00025AB-18E4-4C28-A422-8B9F826B7001}" type="sibTrans" cxnId="{CDD319D8-12F8-4C3F-AB77-C703396BC780}">
      <dgm:prSet/>
      <dgm:spPr/>
      <dgm:t>
        <a:bodyPr/>
        <a:lstStyle/>
        <a:p>
          <a:endParaRPr lang="es-ES" sz="1400"/>
        </a:p>
      </dgm:t>
    </dgm:pt>
    <dgm:pt modelId="{C0930FB2-B511-4E8F-9EAF-234791840CAF}" type="asst">
      <dgm:prSet custT="1"/>
      <dgm:spPr/>
      <dgm:t>
        <a:bodyPr/>
        <a:lstStyle/>
        <a:p>
          <a:r>
            <a:rPr lang="es-ES" sz="1400" dirty="0"/>
            <a:t>Asesor Contable                Mónica Valdés</a:t>
          </a:r>
        </a:p>
      </dgm:t>
    </dgm:pt>
    <dgm:pt modelId="{5E348489-91E3-455A-99BE-1F7D90CD2EF3}" type="parTrans" cxnId="{B0790864-CAC0-4BA7-9EA3-84056B326E44}">
      <dgm:prSet/>
      <dgm:spPr/>
      <dgm:t>
        <a:bodyPr/>
        <a:lstStyle/>
        <a:p>
          <a:endParaRPr lang="es-ES" sz="1400"/>
        </a:p>
      </dgm:t>
    </dgm:pt>
    <dgm:pt modelId="{74D6B33D-7AC6-4412-A7B1-8A56D2155057}" type="sibTrans" cxnId="{B0790864-CAC0-4BA7-9EA3-84056B326E44}">
      <dgm:prSet/>
      <dgm:spPr/>
      <dgm:t>
        <a:bodyPr/>
        <a:lstStyle/>
        <a:p>
          <a:endParaRPr lang="es-ES" sz="1400"/>
        </a:p>
      </dgm:t>
    </dgm:pt>
    <dgm:pt modelId="{8CFCD015-BD79-4B26-A5B9-0C9A76D770C9}" type="asst">
      <dgm:prSet custT="1"/>
      <dgm:spPr/>
      <dgm:t>
        <a:bodyPr/>
        <a:lstStyle/>
        <a:p>
          <a:r>
            <a:rPr lang="es-ES" sz="1400" dirty="0"/>
            <a:t>Asesor Jurídico                Christine </a:t>
          </a:r>
          <a:r>
            <a:rPr lang="es-ES" sz="1400" dirty="0" err="1"/>
            <a:t>Weidenslaufer</a:t>
          </a:r>
          <a:r>
            <a:rPr lang="es-ES" sz="1400" dirty="0"/>
            <a:t> </a:t>
          </a:r>
        </a:p>
      </dgm:t>
    </dgm:pt>
    <dgm:pt modelId="{082C8659-79B9-44BD-9100-284314C535F7}" type="parTrans" cxnId="{39DA74A8-F14A-490C-BBD3-B0808F3FE977}">
      <dgm:prSet/>
      <dgm:spPr/>
      <dgm:t>
        <a:bodyPr/>
        <a:lstStyle/>
        <a:p>
          <a:endParaRPr lang="es-ES" sz="1400"/>
        </a:p>
      </dgm:t>
    </dgm:pt>
    <dgm:pt modelId="{39BFB470-AECF-4439-84DE-7CEA717E8063}" type="sibTrans" cxnId="{39DA74A8-F14A-490C-BBD3-B0808F3FE977}">
      <dgm:prSet/>
      <dgm:spPr/>
      <dgm:t>
        <a:bodyPr/>
        <a:lstStyle/>
        <a:p>
          <a:endParaRPr lang="es-ES" sz="1400"/>
        </a:p>
      </dgm:t>
    </dgm:pt>
    <dgm:pt modelId="{61CF0CF9-2439-4AF8-9981-9C931941703E}">
      <dgm:prSet custT="1"/>
      <dgm:spPr/>
      <dgm:t>
        <a:bodyPr/>
        <a:lstStyle/>
        <a:p>
          <a:r>
            <a:rPr lang="es-ES" sz="1400" dirty="0"/>
            <a:t>Relaciones Públicas</a:t>
          </a:r>
        </a:p>
        <a:p>
          <a:r>
            <a:rPr lang="es-ES" sz="1400" dirty="0"/>
            <a:t>Colegios</a:t>
          </a:r>
        </a:p>
        <a:p>
          <a:r>
            <a:rPr lang="es-ES" sz="1400" dirty="0"/>
            <a:t>Empresas</a:t>
          </a:r>
        </a:p>
      </dgm:t>
    </dgm:pt>
    <dgm:pt modelId="{AC49416D-DBCD-4417-8E83-0B95EC2820D8}" type="parTrans" cxnId="{B4124136-8C3F-4E2A-9FEC-A26B00FE935D}">
      <dgm:prSet/>
      <dgm:spPr/>
      <dgm:t>
        <a:bodyPr/>
        <a:lstStyle/>
        <a:p>
          <a:endParaRPr lang="es-ES" sz="1400"/>
        </a:p>
      </dgm:t>
    </dgm:pt>
    <dgm:pt modelId="{C9303724-FD5D-4C73-93ED-531C60138B8A}" type="sibTrans" cxnId="{B4124136-8C3F-4E2A-9FEC-A26B00FE935D}">
      <dgm:prSet/>
      <dgm:spPr/>
      <dgm:t>
        <a:bodyPr/>
        <a:lstStyle/>
        <a:p>
          <a:endParaRPr lang="es-ES" sz="1400"/>
        </a:p>
      </dgm:t>
    </dgm:pt>
    <dgm:pt modelId="{8C07D36A-7845-4EA0-91B3-7E88BCC44306}">
      <dgm:prSet custT="1"/>
      <dgm:spPr/>
      <dgm:t>
        <a:bodyPr/>
        <a:lstStyle/>
        <a:p>
          <a:r>
            <a:rPr lang="es-ES" sz="1400" dirty="0"/>
            <a:t>Captación de Socios</a:t>
          </a:r>
        </a:p>
      </dgm:t>
    </dgm:pt>
    <dgm:pt modelId="{FF455E00-391E-464E-9C7F-A3A109D62820}" type="sibTrans" cxnId="{A7002A24-E899-48AE-B279-646B551FCADC}">
      <dgm:prSet/>
      <dgm:spPr/>
      <dgm:t>
        <a:bodyPr/>
        <a:lstStyle/>
        <a:p>
          <a:endParaRPr lang="es-ES" sz="1400"/>
        </a:p>
      </dgm:t>
    </dgm:pt>
    <dgm:pt modelId="{A2FFE1A5-63AB-479C-B40E-8ABD5B65D6AA}" type="parTrans" cxnId="{A7002A24-E899-48AE-B279-646B551FCADC}">
      <dgm:prSet/>
      <dgm:spPr/>
      <dgm:t>
        <a:bodyPr/>
        <a:lstStyle/>
        <a:p>
          <a:endParaRPr lang="es-ES" sz="1400"/>
        </a:p>
      </dgm:t>
    </dgm:pt>
    <dgm:pt modelId="{E80EF324-F5FD-4E60-91F2-C3DDBE70E4AB}">
      <dgm:prSet custT="1"/>
      <dgm:spPr/>
      <dgm:t>
        <a:bodyPr/>
        <a:lstStyle/>
        <a:p>
          <a:r>
            <a:rPr lang="es-ES" sz="1400" dirty="0"/>
            <a:t>Red de Voluntarios</a:t>
          </a:r>
        </a:p>
      </dgm:t>
    </dgm:pt>
    <dgm:pt modelId="{E19079E3-146A-4605-8464-F036C5933776}" type="parTrans" cxnId="{53512555-EA66-4121-A7D0-6CFC099F766A}">
      <dgm:prSet/>
      <dgm:spPr/>
      <dgm:t>
        <a:bodyPr/>
        <a:lstStyle/>
        <a:p>
          <a:endParaRPr lang="es-ES" sz="1400"/>
        </a:p>
      </dgm:t>
    </dgm:pt>
    <dgm:pt modelId="{1B1003EB-1761-4693-A29E-58800CE482B0}" type="sibTrans" cxnId="{53512555-EA66-4121-A7D0-6CFC099F766A}">
      <dgm:prSet/>
      <dgm:spPr/>
      <dgm:t>
        <a:bodyPr/>
        <a:lstStyle/>
        <a:p>
          <a:endParaRPr lang="es-ES" sz="1400"/>
        </a:p>
      </dgm:t>
    </dgm:pt>
    <dgm:pt modelId="{52C5E25F-A6D0-4778-8CAE-5DFB54355C85}">
      <dgm:prSet custT="1"/>
      <dgm:spPr/>
      <dgm:t>
        <a:bodyPr/>
        <a:lstStyle/>
        <a:p>
          <a:r>
            <a:rPr lang="es-ES" sz="1400" dirty="0"/>
            <a:t>Talleres</a:t>
          </a:r>
        </a:p>
        <a:p>
          <a:r>
            <a:rPr lang="es-ES" sz="1400" dirty="0"/>
            <a:t>Arte – Música - Volver a vivir</a:t>
          </a:r>
        </a:p>
      </dgm:t>
    </dgm:pt>
    <dgm:pt modelId="{DEE0FFC2-C366-46AB-B406-1BDF33BF3110}" type="parTrans" cxnId="{42C2E3CC-0B9F-4FDF-AE9E-2D5FDFC213C3}">
      <dgm:prSet/>
      <dgm:spPr/>
      <dgm:t>
        <a:bodyPr/>
        <a:lstStyle/>
        <a:p>
          <a:endParaRPr lang="es-ES" sz="1400"/>
        </a:p>
      </dgm:t>
    </dgm:pt>
    <dgm:pt modelId="{BDC5C56D-1147-4194-B10B-2BC50CB99B77}" type="sibTrans" cxnId="{42C2E3CC-0B9F-4FDF-AE9E-2D5FDFC213C3}">
      <dgm:prSet/>
      <dgm:spPr/>
      <dgm:t>
        <a:bodyPr/>
        <a:lstStyle/>
        <a:p>
          <a:endParaRPr lang="es-ES" sz="1400"/>
        </a:p>
      </dgm:t>
    </dgm:pt>
    <dgm:pt modelId="{AC995176-26C2-4A30-84FA-82E6CD032DFD}" type="pres">
      <dgm:prSet presAssocID="{E94DB387-2A9A-40D6-99B8-9B64DAD2D03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9AB5044-9154-45A9-B9A4-91187720079A}" type="pres">
      <dgm:prSet presAssocID="{E64C8AEC-AF29-4B1F-830C-C84A30FA79F6}" presName="hierRoot1" presStyleCnt="0">
        <dgm:presLayoutVars>
          <dgm:hierBranch val="init"/>
        </dgm:presLayoutVars>
      </dgm:prSet>
      <dgm:spPr/>
    </dgm:pt>
    <dgm:pt modelId="{D730D1BC-4397-4064-9DFA-DCE7ED521146}" type="pres">
      <dgm:prSet presAssocID="{E64C8AEC-AF29-4B1F-830C-C84A30FA79F6}" presName="rootComposite1" presStyleCnt="0"/>
      <dgm:spPr/>
    </dgm:pt>
    <dgm:pt modelId="{C265FE13-6F2C-4F98-9044-307FDF31D38B}" type="pres">
      <dgm:prSet presAssocID="{E64C8AEC-AF29-4B1F-830C-C84A30FA79F6}" presName="rootText1" presStyleLbl="node0" presStyleIdx="0" presStyleCnt="1" custLinFactNeighborX="-2106" custLinFactNeighborY="-44199">
        <dgm:presLayoutVars>
          <dgm:chPref val="3"/>
        </dgm:presLayoutVars>
      </dgm:prSet>
      <dgm:spPr/>
    </dgm:pt>
    <dgm:pt modelId="{376CD9E8-7725-4605-A371-3E1499410E74}" type="pres">
      <dgm:prSet presAssocID="{E64C8AEC-AF29-4B1F-830C-C84A30FA79F6}" presName="rootConnector1" presStyleLbl="node1" presStyleIdx="0" presStyleCnt="0"/>
      <dgm:spPr/>
    </dgm:pt>
    <dgm:pt modelId="{9563FCCD-CE6C-4036-A845-1665AD5FBD20}" type="pres">
      <dgm:prSet presAssocID="{E64C8AEC-AF29-4B1F-830C-C84A30FA79F6}" presName="hierChild2" presStyleCnt="0"/>
      <dgm:spPr/>
    </dgm:pt>
    <dgm:pt modelId="{A36AB259-0904-41BF-A7E6-7243AFB3AD53}" type="pres">
      <dgm:prSet presAssocID="{578BB6CD-798F-4DAE-A4F9-7226528407F7}" presName="Name37" presStyleLbl="parChTrans1D2" presStyleIdx="0" presStyleCnt="6"/>
      <dgm:spPr/>
    </dgm:pt>
    <dgm:pt modelId="{214A6212-D7B1-41D2-B5F6-EA5F2D476E10}" type="pres">
      <dgm:prSet presAssocID="{994611A6-5202-41CD-AF0F-2558FB2AFDC3}" presName="hierRoot2" presStyleCnt="0">
        <dgm:presLayoutVars>
          <dgm:hierBranch val="init"/>
        </dgm:presLayoutVars>
      </dgm:prSet>
      <dgm:spPr/>
    </dgm:pt>
    <dgm:pt modelId="{FBE24BEB-C038-4AF3-9AC4-97AAA8561949}" type="pres">
      <dgm:prSet presAssocID="{994611A6-5202-41CD-AF0F-2558FB2AFDC3}" presName="rootComposite" presStyleCnt="0"/>
      <dgm:spPr/>
    </dgm:pt>
    <dgm:pt modelId="{C61C6DE8-3DA4-4FD8-AE0C-7A86AF68937D}" type="pres">
      <dgm:prSet presAssocID="{994611A6-5202-41CD-AF0F-2558FB2AFDC3}" presName="rootText" presStyleLbl="node2" presStyleIdx="0" presStyleCnt="4">
        <dgm:presLayoutVars>
          <dgm:chPref val="3"/>
        </dgm:presLayoutVars>
      </dgm:prSet>
      <dgm:spPr/>
    </dgm:pt>
    <dgm:pt modelId="{2123D92C-E274-4439-A80B-8CC958F8BB27}" type="pres">
      <dgm:prSet presAssocID="{994611A6-5202-41CD-AF0F-2558FB2AFDC3}" presName="rootConnector" presStyleLbl="node2" presStyleIdx="0" presStyleCnt="4"/>
      <dgm:spPr/>
    </dgm:pt>
    <dgm:pt modelId="{02E79EBB-4EA4-4A8F-B720-E32BDE751983}" type="pres">
      <dgm:prSet presAssocID="{994611A6-5202-41CD-AF0F-2558FB2AFDC3}" presName="hierChild4" presStyleCnt="0"/>
      <dgm:spPr/>
    </dgm:pt>
    <dgm:pt modelId="{A90469C5-D3B7-45C7-9EA8-9FBEE74983F3}" type="pres">
      <dgm:prSet presAssocID="{42896720-F888-418E-A726-BC2AFEE6CBC8}" presName="Name37" presStyleLbl="parChTrans1D3" presStyleIdx="0" presStyleCnt="7"/>
      <dgm:spPr/>
    </dgm:pt>
    <dgm:pt modelId="{05AE65F7-1557-4943-8711-CAFFC85DD45A}" type="pres">
      <dgm:prSet presAssocID="{2EF42EEB-CABB-4390-B874-6803FA708B01}" presName="hierRoot2" presStyleCnt="0">
        <dgm:presLayoutVars>
          <dgm:hierBranch val="init"/>
        </dgm:presLayoutVars>
      </dgm:prSet>
      <dgm:spPr/>
    </dgm:pt>
    <dgm:pt modelId="{C8FDEEE0-06DB-4741-B3D9-D7A79EF44169}" type="pres">
      <dgm:prSet presAssocID="{2EF42EEB-CABB-4390-B874-6803FA708B01}" presName="rootComposite" presStyleCnt="0"/>
      <dgm:spPr/>
    </dgm:pt>
    <dgm:pt modelId="{47E55A23-7972-431F-B2A4-F63DA8EAE6AC}" type="pres">
      <dgm:prSet presAssocID="{2EF42EEB-CABB-4390-B874-6803FA708B01}" presName="rootText" presStyleLbl="node3" presStyleIdx="0" presStyleCnt="7" custScaleX="86905">
        <dgm:presLayoutVars>
          <dgm:chPref val="3"/>
        </dgm:presLayoutVars>
      </dgm:prSet>
      <dgm:spPr/>
    </dgm:pt>
    <dgm:pt modelId="{2D6EE4AD-FBE2-4D9F-A570-B89BE4BCCCC1}" type="pres">
      <dgm:prSet presAssocID="{2EF42EEB-CABB-4390-B874-6803FA708B01}" presName="rootConnector" presStyleLbl="node3" presStyleIdx="0" presStyleCnt="7"/>
      <dgm:spPr/>
    </dgm:pt>
    <dgm:pt modelId="{8D297A2B-D1E1-4482-97A0-4898C41EF4C9}" type="pres">
      <dgm:prSet presAssocID="{2EF42EEB-CABB-4390-B874-6803FA708B01}" presName="hierChild4" presStyleCnt="0"/>
      <dgm:spPr/>
    </dgm:pt>
    <dgm:pt modelId="{D6300787-2259-49E5-BD9E-52229F24085B}" type="pres">
      <dgm:prSet presAssocID="{2EF42EEB-CABB-4390-B874-6803FA708B01}" presName="hierChild5" presStyleCnt="0"/>
      <dgm:spPr/>
    </dgm:pt>
    <dgm:pt modelId="{ED204686-8445-4AAD-8DA5-B3F985C63EDE}" type="pres">
      <dgm:prSet presAssocID="{994611A6-5202-41CD-AF0F-2558FB2AFDC3}" presName="hierChild5" presStyleCnt="0"/>
      <dgm:spPr/>
    </dgm:pt>
    <dgm:pt modelId="{2DF39545-8F0F-4A19-A322-4FB92D31D7FA}" type="pres">
      <dgm:prSet presAssocID="{02A8DFA4-A55F-4F69-8156-4A819EEF896F}" presName="Name37" presStyleLbl="parChTrans1D2" presStyleIdx="1" presStyleCnt="6"/>
      <dgm:spPr/>
    </dgm:pt>
    <dgm:pt modelId="{CE6DA3A9-C146-4062-AE4E-69D05ECBB8D4}" type="pres">
      <dgm:prSet presAssocID="{8109BA60-A3DF-45BC-8C2C-17212EAD2244}" presName="hierRoot2" presStyleCnt="0">
        <dgm:presLayoutVars>
          <dgm:hierBranch val="init"/>
        </dgm:presLayoutVars>
      </dgm:prSet>
      <dgm:spPr/>
    </dgm:pt>
    <dgm:pt modelId="{3A27FB16-07F8-4026-852F-835B408B96CF}" type="pres">
      <dgm:prSet presAssocID="{8109BA60-A3DF-45BC-8C2C-17212EAD2244}" presName="rootComposite" presStyleCnt="0"/>
      <dgm:spPr/>
    </dgm:pt>
    <dgm:pt modelId="{82BFFC81-159E-4B9A-9BE3-11C8A05D5C45}" type="pres">
      <dgm:prSet presAssocID="{8109BA60-A3DF-45BC-8C2C-17212EAD2244}" presName="rootText" presStyleLbl="node2" presStyleIdx="1" presStyleCnt="4">
        <dgm:presLayoutVars>
          <dgm:chPref val="3"/>
        </dgm:presLayoutVars>
      </dgm:prSet>
      <dgm:spPr/>
    </dgm:pt>
    <dgm:pt modelId="{C41D5612-8948-410D-998D-F2DD9ED1C2C5}" type="pres">
      <dgm:prSet presAssocID="{8109BA60-A3DF-45BC-8C2C-17212EAD2244}" presName="rootConnector" presStyleLbl="node2" presStyleIdx="1" presStyleCnt="4"/>
      <dgm:spPr/>
    </dgm:pt>
    <dgm:pt modelId="{49BF8842-CD4F-44DB-99BB-5305CD8EE2AB}" type="pres">
      <dgm:prSet presAssocID="{8109BA60-A3DF-45BC-8C2C-17212EAD2244}" presName="hierChild4" presStyleCnt="0"/>
      <dgm:spPr/>
    </dgm:pt>
    <dgm:pt modelId="{EACA351B-B184-41DF-A6F4-C948521D203A}" type="pres">
      <dgm:prSet presAssocID="{A2FFE1A5-63AB-479C-B40E-8ABD5B65D6AA}" presName="Name37" presStyleLbl="parChTrans1D3" presStyleIdx="1" presStyleCnt="7"/>
      <dgm:spPr/>
    </dgm:pt>
    <dgm:pt modelId="{86586E57-CB60-4A3D-9CDB-F593B0DE9360}" type="pres">
      <dgm:prSet presAssocID="{8C07D36A-7845-4EA0-91B3-7E88BCC44306}" presName="hierRoot2" presStyleCnt="0">
        <dgm:presLayoutVars>
          <dgm:hierBranch val="init"/>
        </dgm:presLayoutVars>
      </dgm:prSet>
      <dgm:spPr/>
    </dgm:pt>
    <dgm:pt modelId="{9139A5B0-6C13-4CFC-90EB-33693651FE43}" type="pres">
      <dgm:prSet presAssocID="{8C07D36A-7845-4EA0-91B3-7E88BCC44306}" presName="rootComposite" presStyleCnt="0"/>
      <dgm:spPr/>
    </dgm:pt>
    <dgm:pt modelId="{32FCF948-B5F5-4397-9DFD-C04A7C216C80}" type="pres">
      <dgm:prSet presAssocID="{8C07D36A-7845-4EA0-91B3-7E88BCC44306}" presName="rootText" presStyleLbl="node3" presStyleIdx="1" presStyleCnt="7">
        <dgm:presLayoutVars>
          <dgm:chPref val="3"/>
        </dgm:presLayoutVars>
      </dgm:prSet>
      <dgm:spPr/>
    </dgm:pt>
    <dgm:pt modelId="{4C2B56DD-BCDD-40B4-A527-7772A835DB1E}" type="pres">
      <dgm:prSet presAssocID="{8C07D36A-7845-4EA0-91B3-7E88BCC44306}" presName="rootConnector" presStyleLbl="node3" presStyleIdx="1" presStyleCnt="7"/>
      <dgm:spPr/>
    </dgm:pt>
    <dgm:pt modelId="{9C11A62E-0582-45E0-86D3-5C03F00C1E08}" type="pres">
      <dgm:prSet presAssocID="{8C07D36A-7845-4EA0-91B3-7E88BCC44306}" presName="hierChild4" presStyleCnt="0"/>
      <dgm:spPr/>
    </dgm:pt>
    <dgm:pt modelId="{36C9AC54-D22C-4C26-9892-BE8287C0C238}" type="pres">
      <dgm:prSet presAssocID="{8C07D36A-7845-4EA0-91B3-7E88BCC44306}" presName="hierChild5" presStyleCnt="0"/>
      <dgm:spPr/>
    </dgm:pt>
    <dgm:pt modelId="{C23BA202-60DC-49E9-8EEB-50CBA50EAC54}" type="pres">
      <dgm:prSet presAssocID="{8109BA60-A3DF-45BC-8C2C-17212EAD2244}" presName="hierChild5" presStyleCnt="0"/>
      <dgm:spPr/>
    </dgm:pt>
    <dgm:pt modelId="{07CBE23F-D3C2-49EC-87F0-AD3FCF9920EF}" type="pres">
      <dgm:prSet presAssocID="{A5BBB23F-63A8-4DA7-B62D-A9B6B6D879F2}" presName="Name37" presStyleLbl="parChTrans1D2" presStyleIdx="2" presStyleCnt="6"/>
      <dgm:spPr/>
    </dgm:pt>
    <dgm:pt modelId="{FDE8660D-AE02-4A7E-9CC9-20E2EFBA7478}" type="pres">
      <dgm:prSet presAssocID="{3D0D6284-AF08-4A53-B1B3-EBB8A3B1ED76}" presName="hierRoot2" presStyleCnt="0">
        <dgm:presLayoutVars>
          <dgm:hierBranch val="hang"/>
        </dgm:presLayoutVars>
      </dgm:prSet>
      <dgm:spPr/>
    </dgm:pt>
    <dgm:pt modelId="{84B0E346-4124-46CA-9408-6D3EE9A4D622}" type="pres">
      <dgm:prSet presAssocID="{3D0D6284-AF08-4A53-B1B3-EBB8A3B1ED76}" presName="rootComposite" presStyleCnt="0"/>
      <dgm:spPr/>
    </dgm:pt>
    <dgm:pt modelId="{32D9DB08-1F64-4BE8-851C-A639A5FA32CB}" type="pres">
      <dgm:prSet presAssocID="{3D0D6284-AF08-4A53-B1B3-EBB8A3B1ED76}" presName="rootText" presStyleLbl="node2" presStyleIdx="2" presStyleCnt="4" custScaleX="113083">
        <dgm:presLayoutVars>
          <dgm:chPref val="3"/>
        </dgm:presLayoutVars>
      </dgm:prSet>
      <dgm:spPr/>
    </dgm:pt>
    <dgm:pt modelId="{4BD1FB0F-90E0-4E05-9372-75753267F119}" type="pres">
      <dgm:prSet presAssocID="{3D0D6284-AF08-4A53-B1B3-EBB8A3B1ED76}" presName="rootConnector" presStyleLbl="node2" presStyleIdx="2" presStyleCnt="4"/>
      <dgm:spPr/>
    </dgm:pt>
    <dgm:pt modelId="{A89F359B-D988-47B8-80AD-4E9D302002F3}" type="pres">
      <dgm:prSet presAssocID="{3D0D6284-AF08-4A53-B1B3-EBB8A3B1ED76}" presName="hierChild4" presStyleCnt="0"/>
      <dgm:spPr/>
    </dgm:pt>
    <dgm:pt modelId="{3824E117-71D6-4D9B-80FC-0B94D77F255C}" type="pres">
      <dgm:prSet presAssocID="{3726CEF9-37DE-43A2-B588-95FB77E23B1D}" presName="Name48" presStyleLbl="parChTrans1D3" presStyleIdx="2" presStyleCnt="7"/>
      <dgm:spPr/>
    </dgm:pt>
    <dgm:pt modelId="{E906BB61-5C81-42E7-87A6-1A09AAEB01FD}" type="pres">
      <dgm:prSet presAssocID="{41BA5B8A-6056-4BB3-96A6-654A5A24CA0A}" presName="hierRoot2" presStyleCnt="0">
        <dgm:presLayoutVars>
          <dgm:hierBranch val="init"/>
        </dgm:presLayoutVars>
      </dgm:prSet>
      <dgm:spPr/>
    </dgm:pt>
    <dgm:pt modelId="{E5D002F3-2EE8-4916-94AE-CCB7ABEE9666}" type="pres">
      <dgm:prSet presAssocID="{41BA5B8A-6056-4BB3-96A6-654A5A24CA0A}" presName="rootComposite" presStyleCnt="0"/>
      <dgm:spPr/>
    </dgm:pt>
    <dgm:pt modelId="{74E95625-203C-4E34-AA06-1BCF9E03E1C2}" type="pres">
      <dgm:prSet presAssocID="{41BA5B8A-6056-4BB3-96A6-654A5A24CA0A}" presName="rootText" presStyleLbl="node3" presStyleIdx="2" presStyleCnt="7">
        <dgm:presLayoutVars>
          <dgm:chPref val="3"/>
        </dgm:presLayoutVars>
      </dgm:prSet>
      <dgm:spPr/>
    </dgm:pt>
    <dgm:pt modelId="{C05E6C36-995F-47BA-A2CF-48374C7B6DEC}" type="pres">
      <dgm:prSet presAssocID="{41BA5B8A-6056-4BB3-96A6-654A5A24CA0A}" presName="rootConnector" presStyleLbl="node3" presStyleIdx="2" presStyleCnt="7"/>
      <dgm:spPr/>
    </dgm:pt>
    <dgm:pt modelId="{970A92B1-8309-4739-A0EC-776F6E413D2F}" type="pres">
      <dgm:prSet presAssocID="{41BA5B8A-6056-4BB3-96A6-654A5A24CA0A}" presName="hierChild4" presStyleCnt="0"/>
      <dgm:spPr/>
    </dgm:pt>
    <dgm:pt modelId="{3C5E4B6E-F8CF-4DF6-A22E-FDAE0E450419}" type="pres">
      <dgm:prSet presAssocID="{41BA5B8A-6056-4BB3-96A6-654A5A24CA0A}" presName="hierChild5" presStyleCnt="0"/>
      <dgm:spPr/>
    </dgm:pt>
    <dgm:pt modelId="{8A9B51B4-E164-485B-AA60-FBD129CC0543}" type="pres">
      <dgm:prSet presAssocID="{AC49416D-DBCD-4417-8E83-0B95EC2820D8}" presName="Name48" presStyleLbl="parChTrans1D3" presStyleIdx="3" presStyleCnt="7"/>
      <dgm:spPr/>
    </dgm:pt>
    <dgm:pt modelId="{DF33C6E4-1710-49F2-87B5-D153F97602CC}" type="pres">
      <dgm:prSet presAssocID="{61CF0CF9-2439-4AF8-9981-9C931941703E}" presName="hierRoot2" presStyleCnt="0">
        <dgm:presLayoutVars>
          <dgm:hierBranch val="init"/>
        </dgm:presLayoutVars>
      </dgm:prSet>
      <dgm:spPr/>
    </dgm:pt>
    <dgm:pt modelId="{7997C475-B37F-47A9-AE55-D2512A3EF893}" type="pres">
      <dgm:prSet presAssocID="{61CF0CF9-2439-4AF8-9981-9C931941703E}" presName="rootComposite" presStyleCnt="0"/>
      <dgm:spPr/>
    </dgm:pt>
    <dgm:pt modelId="{A9A9C654-232D-4B70-91B4-77D5288C2CAF}" type="pres">
      <dgm:prSet presAssocID="{61CF0CF9-2439-4AF8-9981-9C931941703E}" presName="rootText" presStyleLbl="node3" presStyleIdx="3" presStyleCnt="7">
        <dgm:presLayoutVars>
          <dgm:chPref val="3"/>
        </dgm:presLayoutVars>
      </dgm:prSet>
      <dgm:spPr/>
    </dgm:pt>
    <dgm:pt modelId="{5F83C0BB-36DB-4FB4-AC99-8D153A3F3EFC}" type="pres">
      <dgm:prSet presAssocID="{61CF0CF9-2439-4AF8-9981-9C931941703E}" presName="rootConnector" presStyleLbl="node3" presStyleIdx="3" presStyleCnt="7"/>
      <dgm:spPr/>
    </dgm:pt>
    <dgm:pt modelId="{ACC4DC6B-26E4-4ACB-BEEC-E6DD2EE547F2}" type="pres">
      <dgm:prSet presAssocID="{61CF0CF9-2439-4AF8-9981-9C931941703E}" presName="hierChild4" presStyleCnt="0"/>
      <dgm:spPr/>
    </dgm:pt>
    <dgm:pt modelId="{49F111D8-6EC7-4611-A80D-57B9FB754D53}" type="pres">
      <dgm:prSet presAssocID="{61CF0CF9-2439-4AF8-9981-9C931941703E}" presName="hierChild5" presStyleCnt="0"/>
      <dgm:spPr/>
    </dgm:pt>
    <dgm:pt modelId="{694829F3-BEB1-427D-9502-2F7A89BC2ACD}" type="pres">
      <dgm:prSet presAssocID="{DEE0FFC2-C366-46AB-B406-1BDF33BF3110}" presName="Name48" presStyleLbl="parChTrans1D3" presStyleIdx="4" presStyleCnt="7"/>
      <dgm:spPr/>
    </dgm:pt>
    <dgm:pt modelId="{C14AFF2C-4992-44A9-B7A7-D86174071B49}" type="pres">
      <dgm:prSet presAssocID="{52C5E25F-A6D0-4778-8CAE-5DFB54355C85}" presName="hierRoot2" presStyleCnt="0">
        <dgm:presLayoutVars>
          <dgm:hierBranch val="init"/>
        </dgm:presLayoutVars>
      </dgm:prSet>
      <dgm:spPr/>
    </dgm:pt>
    <dgm:pt modelId="{4EA0711A-B994-49C5-8386-70F620C744CA}" type="pres">
      <dgm:prSet presAssocID="{52C5E25F-A6D0-4778-8CAE-5DFB54355C85}" presName="rootComposite" presStyleCnt="0"/>
      <dgm:spPr/>
    </dgm:pt>
    <dgm:pt modelId="{ACA52501-E655-4683-AC5C-CA4221AF2FEF}" type="pres">
      <dgm:prSet presAssocID="{52C5E25F-A6D0-4778-8CAE-5DFB54355C85}" presName="rootText" presStyleLbl="node3" presStyleIdx="4" presStyleCnt="7">
        <dgm:presLayoutVars>
          <dgm:chPref val="3"/>
        </dgm:presLayoutVars>
      </dgm:prSet>
      <dgm:spPr/>
    </dgm:pt>
    <dgm:pt modelId="{5F783A64-43A7-487B-BAFE-91BA6EF9ED85}" type="pres">
      <dgm:prSet presAssocID="{52C5E25F-A6D0-4778-8CAE-5DFB54355C85}" presName="rootConnector" presStyleLbl="node3" presStyleIdx="4" presStyleCnt="7"/>
      <dgm:spPr/>
    </dgm:pt>
    <dgm:pt modelId="{53F5B869-D3ED-4811-98FA-401B3486359C}" type="pres">
      <dgm:prSet presAssocID="{52C5E25F-A6D0-4778-8CAE-5DFB54355C85}" presName="hierChild4" presStyleCnt="0"/>
      <dgm:spPr/>
    </dgm:pt>
    <dgm:pt modelId="{D06977FC-4BB7-4E65-919C-FEB91379DFE5}" type="pres">
      <dgm:prSet presAssocID="{52C5E25F-A6D0-4778-8CAE-5DFB54355C85}" presName="hierChild5" presStyleCnt="0"/>
      <dgm:spPr/>
    </dgm:pt>
    <dgm:pt modelId="{917587D3-877A-416E-AD47-4A3AABB9D396}" type="pres">
      <dgm:prSet presAssocID="{E19079E3-146A-4605-8464-F036C5933776}" presName="Name48" presStyleLbl="parChTrans1D3" presStyleIdx="5" presStyleCnt="7"/>
      <dgm:spPr/>
    </dgm:pt>
    <dgm:pt modelId="{B6086C67-8F28-43E7-AC45-AD964A26E61B}" type="pres">
      <dgm:prSet presAssocID="{E80EF324-F5FD-4E60-91F2-C3DDBE70E4AB}" presName="hierRoot2" presStyleCnt="0">
        <dgm:presLayoutVars>
          <dgm:hierBranch val="init"/>
        </dgm:presLayoutVars>
      </dgm:prSet>
      <dgm:spPr/>
    </dgm:pt>
    <dgm:pt modelId="{EB361E00-2F06-463A-AAA7-A4CC7DCFA41D}" type="pres">
      <dgm:prSet presAssocID="{E80EF324-F5FD-4E60-91F2-C3DDBE70E4AB}" presName="rootComposite" presStyleCnt="0"/>
      <dgm:spPr/>
    </dgm:pt>
    <dgm:pt modelId="{4456DD72-966A-4CA3-98A9-A964EB464799}" type="pres">
      <dgm:prSet presAssocID="{E80EF324-F5FD-4E60-91F2-C3DDBE70E4AB}" presName="rootText" presStyleLbl="node3" presStyleIdx="5" presStyleCnt="7">
        <dgm:presLayoutVars>
          <dgm:chPref val="3"/>
        </dgm:presLayoutVars>
      </dgm:prSet>
      <dgm:spPr/>
    </dgm:pt>
    <dgm:pt modelId="{A375D8E9-B0B4-4204-B2A3-E4922F9047AA}" type="pres">
      <dgm:prSet presAssocID="{E80EF324-F5FD-4E60-91F2-C3DDBE70E4AB}" presName="rootConnector" presStyleLbl="node3" presStyleIdx="5" presStyleCnt="7"/>
      <dgm:spPr/>
    </dgm:pt>
    <dgm:pt modelId="{F39DC122-86C8-4974-BB78-756F0D5AAC6A}" type="pres">
      <dgm:prSet presAssocID="{E80EF324-F5FD-4E60-91F2-C3DDBE70E4AB}" presName="hierChild4" presStyleCnt="0"/>
      <dgm:spPr/>
    </dgm:pt>
    <dgm:pt modelId="{8A2ECDAF-942A-4C2B-8F4F-BCFB37F1ADA9}" type="pres">
      <dgm:prSet presAssocID="{E80EF324-F5FD-4E60-91F2-C3DDBE70E4AB}" presName="hierChild5" presStyleCnt="0"/>
      <dgm:spPr/>
    </dgm:pt>
    <dgm:pt modelId="{5D955D4A-55C4-4C13-BAEF-3F1745669B80}" type="pres">
      <dgm:prSet presAssocID="{3D0D6284-AF08-4A53-B1B3-EBB8A3B1ED76}" presName="hierChild5" presStyleCnt="0"/>
      <dgm:spPr/>
    </dgm:pt>
    <dgm:pt modelId="{E3D46AA5-B6C0-4F0F-B021-28CF66F2B5EB}" type="pres">
      <dgm:prSet presAssocID="{6929125B-13FC-4C5E-9611-AAE5041BF56D}" presName="Name37" presStyleLbl="parChTrans1D2" presStyleIdx="3" presStyleCnt="6"/>
      <dgm:spPr/>
    </dgm:pt>
    <dgm:pt modelId="{74203583-2605-4217-9AA2-EC627A95405E}" type="pres">
      <dgm:prSet presAssocID="{BAFF1A7E-1A3B-4348-8627-8257E3F86011}" presName="hierRoot2" presStyleCnt="0">
        <dgm:presLayoutVars>
          <dgm:hierBranch val="init"/>
        </dgm:presLayoutVars>
      </dgm:prSet>
      <dgm:spPr/>
    </dgm:pt>
    <dgm:pt modelId="{DDFF3F14-067D-46A8-8115-B1125D17CDD1}" type="pres">
      <dgm:prSet presAssocID="{BAFF1A7E-1A3B-4348-8627-8257E3F86011}" presName="rootComposite" presStyleCnt="0"/>
      <dgm:spPr/>
    </dgm:pt>
    <dgm:pt modelId="{E5DB1814-D237-45BA-BAD3-57C27FBCEA7B}" type="pres">
      <dgm:prSet presAssocID="{BAFF1A7E-1A3B-4348-8627-8257E3F86011}" presName="rootText" presStyleLbl="node2" presStyleIdx="3" presStyleCnt="4">
        <dgm:presLayoutVars>
          <dgm:chPref val="3"/>
        </dgm:presLayoutVars>
      </dgm:prSet>
      <dgm:spPr/>
    </dgm:pt>
    <dgm:pt modelId="{41DEB216-3DC9-4547-8174-9C03241C1450}" type="pres">
      <dgm:prSet presAssocID="{BAFF1A7E-1A3B-4348-8627-8257E3F86011}" presName="rootConnector" presStyleLbl="node2" presStyleIdx="3" presStyleCnt="4"/>
      <dgm:spPr/>
    </dgm:pt>
    <dgm:pt modelId="{0F037209-9EAB-445B-B844-8E8B509A770B}" type="pres">
      <dgm:prSet presAssocID="{BAFF1A7E-1A3B-4348-8627-8257E3F86011}" presName="hierChild4" presStyleCnt="0"/>
      <dgm:spPr/>
    </dgm:pt>
    <dgm:pt modelId="{860D8B8E-C046-4F8D-886C-EF59BF8D82B7}" type="pres">
      <dgm:prSet presAssocID="{245EEECF-CE62-4627-8D8E-C02544FD3E20}" presName="Name37" presStyleLbl="parChTrans1D3" presStyleIdx="6" presStyleCnt="7"/>
      <dgm:spPr/>
    </dgm:pt>
    <dgm:pt modelId="{94EB96AE-1BCC-4BE3-A7CE-913A79B6C0B8}" type="pres">
      <dgm:prSet presAssocID="{624E589E-63D9-46ED-BE3F-84E9E7D3AB4B}" presName="hierRoot2" presStyleCnt="0">
        <dgm:presLayoutVars>
          <dgm:hierBranch val="init"/>
        </dgm:presLayoutVars>
      </dgm:prSet>
      <dgm:spPr/>
    </dgm:pt>
    <dgm:pt modelId="{95A1ED7B-84DF-4D74-9D8B-E7BCF7146359}" type="pres">
      <dgm:prSet presAssocID="{624E589E-63D9-46ED-BE3F-84E9E7D3AB4B}" presName="rootComposite" presStyleCnt="0"/>
      <dgm:spPr/>
    </dgm:pt>
    <dgm:pt modelId="{5CF2E9B9-86C6-4382-BCFB-E6FCCC78AB05}" type="pres">
      <dgm:prSet presAssocID="{624E589E-63D9-46ED-BE3F-84E9E7D3AB4B}" presName="rootText" presStyleLbl="node3" presStyleIdx="6" presStyleCnt="7">
        <dgm:presLayoutVars>
          <dgm:chPref val="3"/>
        </dgm:presLayoutVars>
      </dgm:prSet>
      <dgm:spPr/>
    </dgm:pt>
    <dgm:pt modelId="{FB52C55E-857F-403A-AF6B-06F103E02299}" type="pres">
      <dgm:prSet presAssocID="{624E589E-63D9-46ED-BE3F-84E9E7D3AB4B}" presName="rootConnector" presStyleLbl="node3" presStyleIdx="6" presStyleCnt="7"/>
      <dgm:spPr/>
    </dgm:pt>
    <dgm:pt modelId="{034596A6-937B-4FF9-9127-7B291D9F7AFE}" type="pres">
      <dgm:prSet presAssocID="{624E589E-63D9-46ED-BE3F-84E9E7D3AB4B}" presName="hierChild4" presStyleCnt="0"/>
      <dgm:spPr/>
    </dgm:pt>
    <dgm:pt modelId="{D8F8BFC9-9ED5-425D-BEE9-BC0C64C39AA0}" type="pres">
      <dgm:prSet presAssocID="{624E589E-63D9-46ED-BE3F-84E9E7D3AB4B}" presName="hierChild5" presStyleCnt="0"/>
      <dgm:spPr/>
    </dgm:pt>
    <dgm:pt modelId="{1E4AC0BE-20CD-4A4E-B891-3495E2D19447}" type="pres">
      <dgm:prSet presAssocID="{BAFF1A7E-1A3B-4348-8627-8257E3F86011}" presName="hierChild5" presStyleCnt="0"/>
      <dgm:spPr/>
    </dgm:pt>
    <dgm:pt modelId="{BA1938C1-CE65-4DD1-91E9-F50DBF5543F6}" type="pres">
      <dgm:prSet presAssocID="{E64C8AEC-AF29-4B1F-830C-C84A30FA79F6}" presName="hierChild3" presStyleCnt="0"/>
      <dgm:spPr/>
    </dgm:pt>
    <dgm:pt modelId="{0EE13A41-5540-4E03-B060-928D30DA673A}" type="pres">
      <dgm:prSet presAssocID="{5E348489-91E3-455A-99BE-1F7D90CD2EF3}" presName="Name111" presStyleLbl="parChTrans1D2" presStyleIdx="4" presStyleCnt="6"/>
      <dgm:spPr/>
    </dgm:pt>
    <dgm:pt modelId="{60A6E639-964D-4FCB-90D8-2381145329AD}" type="pres">
      <dgm:prSet presAssocID="{C0930FB2-B511-4E8F-9EAF-234791840CAF}" presName="hierRoot3" presStyleCnt="0">
        <dgm:presLayoutVars>
          <dgm:hierBranch val="init"/>
        </dgm:presLayoutVars>
      </dgm:prSet>
      <dgm:spPr/>
    </dgm:pt>
    <dgm:pt modelId="{E8811DF7-432A-43D2-8B2D-508F56F5B455}" type="pres">
      <dgm:prSet presAssocID="{C0930FB2-B511-4E8F-9EAF-234791840CAF}" presName="rootComposite3" presStyleCnt="0"/>
      <dgm:spPr/>
    </dgm:pt>
    <dgm:pt modelId="{B31653A4-1203-43BD-AE8D-60C88119097A}" type="pres">
      <dgm:prSet presAssocID="{C0930FB2-B511-4E8F-9EAF-234791840CAF}" presName="rootText3" presStyleLbl="asst1" presStyleIdx="0" presStyleCnt="2">
        <dgm:presLayoutVars>
          <dgm:chPref val="3"/>
        </dgm:presLayoutVars>
      </dgm:prSet>
      <dgm:spPr/>
    </dgm:pt>
    <dgm:pt modelId="{650791AF-DBAC-4FD4-B6DA-A2F1ED1F147A}" type="pres">
      <dgm:prSet presAssocID="{C0930FB2-B511-4E8F-9EAF-234791840CAF}" presName="rootConnector3" presStyleLbl="asst1" presStyleIdx="0" presStyleCnt="2"/>
      <dgm:spPr/>
    </dgm:pt>
    <dgm:pt modelId="{6C84698C-336D-4652-8398-3C5768BC7D27}" type="pres">
      <dgm:prSet presAssocID="{C0930FB2-B511-4E8F-9EAF-234791840CAF}" presName="hierChild6" presStyleCnt="0"/>
      <dgm:spPr/>
    </dgm:pt>
    <dgm:pt modelId="{CE43CAAE-A3B9-40ED-AAE0-D76A4E10C4F6}" type="pres">
      <dgm:prSet presAssocID="{C0930FB2-B511-4E8F-9EAF-234791840CAF}" presName="hierChild7" presStyleCnt="0"/>
      <dgm:spPr/>
    </dgm:pt>
    <dgm:pt modelId="{6987C806-D9BC-4E32-9309-28D2C7DD58FC}" type="pres">
      <dgm:prSet presAssocID="{082C8659-79B9-44BD-9100-284314C535F7}" presName="Name111" presStyleLbl="parChTrans1D2" presStyleIdx="5" presStyleCnt="6"/>
      <dgm:spPr/>
    </dgm:pt>
    <dgm:pt modelId="{0DA1F2F8-03C9-4E33-92B3-5CE6D3824418}" type="pres">
      <dgm:prSet presAssocID="{8CFCD015-BD79-4B26-A5B9-0C9A76D770C9}" presName="hierRoot3" presStyleCnt="0">
        <dgm:presLayoutVars>
          <dgm:hierBranch val="init"/>
        </dgm:presLayoutVars>
      </dgm:prSet>
      <dgm:spPr/>
    </dgm:pt>
    <dgm:pt modelId="{EF3B1C43-E42D-4A49-849F-E3A98FE229A3}" type="pres">
      <dgm:prSet presAssocID="{8CFCD015-BD79-4B26-A5B9-0C9A76D770C9}" presName="rootComposite3" presStyleCnt="0"/>
      <dgm:spPr/>
    </dgm:pt>
    <dgm:pt modelId="{33F13E7F-3B35-490D-BCD7-8C47DAD69C22}" type="pres">
      <dgm:prSet presAssocID="{8CFCD015-BD79-4B26-A5B9-0C9A76D770C9}" presName="rootText3" presStyleLbl="asst1" presStyleIdx="1" presStyleCnt="2">
        <dgm:presLayoutVars>
          <dgm:chPref val="3"/>
        </dgm:presLayoutVars>
      </dgm:prSet>
      <dgm:spPr/>
    </dgm:pt>
    <dgm:pt modelId="{849F0359-5C18-4115-B0A0-4405EF702A9A}" type="pres">
      <dgm:prSet presAssocID="{8CFCD015-BD79-4B26-A5B9-0C9A76D770C9}" presName="rootConnector3" presStyleLbl="asst1" presStyleIdx="1" presStyleCnt="2"/>
      <dgm:spPr/>
    </dgm:pt>
    <dgm:pt modelId="{BC37C57D-7E47-4920-A6DF-8AE63D86E390}" type="pres">
      <dgm:prSet presAssocID="{8CFCD015-BD79-4B26-A5B9-0C9A76D770C9}" presName="hierChild6" presStyleCnt="0"/>
      <dgm:spPr/>
    </dgm:pt>
    <dgm:pt modelId="{74CECA70-912A-40C0-B7CD-D642E8EF0B6F}" type="pres">
      <dgm:prSet presAssocID="{8CFCD015-BD79-4B26-A5B9-0C9A76D770C9}" presName="hierChild7" presStyleCnt="0"/>
      <dgm:spPr/>
    </dgm:pt>
  </dgm:ptLst>
  <dgm:cxnLst>
    <dgm:cxn modelId="{A4AD5304-5199-4F14-AA57-DD1F8F87C46D}" srcId="{BAFF1A7E-1A3B-4348-8627-8257E3F86011}" destId="{624E589E-63D9-46ED-BE3F-84E9E7D3AB4B}" srcOrd="0" destOrd="0" parTransId="{245EEECF-CE62-4627-8D8E-C02544FD3E20}" sibTransId="{D08066B6-9BEC-450F-A783-6AD70D02EF96}"/>
    <dgm:cxn modelId="{8E86D805-BC8F-47BB-B24C-2079B5718E69}" type="presOf" srcId="{52C5E25F-A6D0-4778-8CAE-5DFB54355C85}" destId="{5F783A64-43A7-487B-BAFE-91BA6EF9ED85}" srcOrd="1" destOrd="0" presId="urn:microsoft.com/office/officeart/2005/8/layout/orgChart1"/>
    <dgm:cxn modelId="{0B011806-E984-4C3A-A7CD-B4018F1861B2}" type="presOf" srcId="{082C8659-79B9-44BD-9100-284314C535F7}" destId="{6987C806-D9BC-4E32-9309-28D2C7DD58FC}" srcOrd="0" destOrd="0" presId="urn:microsoft.com/office/officeart/2005/8/layout/orgChart1"/>
    <dgm:cxn modelId="{32286607-A793-4590-AF9A-9A44F023CB3A}" type="presOf" srcId="{8CFCD015-BD79-4B26-A5B9-0C9A76D770C9}" destId="{849F0359-5C18-4115-B0A0-4405EF702A9A}" srcOrd="1" destOrd="0" presId="urn:microsoft.com/office/officeart/2005/8/layout/orgChart1"/>
    <dgm:cxn modelId="{FE2C5310-C9B4-431B-AC85-4CD442084387}" type="presOf" srcId="{61CF0CF9-2439-4AF8-9981-9C931941703E}" destId="{A9A9C654-232D-4B70-91B4-77D5288C2CAF}" srcOrd="0" destOrd="0" presId="urn:microsoft.com/office/officeart/2005/8/layout/orgChart1"/>
    <dgm:cxn modelId="{A3169614-C751-4292-829A-28DBA4548E87}" type="presOf" srcId="{A2FFE1A5-63AB-479C-B40E-8ABD5B65D6AA}" destId="{EACA351B-B184-41DF-A6F4-C948521D203A}" srcOrd="0" destOrd="0" presId="urn:microsoft.com/office/officeart/2005/8/layout/orgChart1"/>
    <dgm:cxn modelId="{7FEE8D16-D555-4309-AB79-AB1B6F158685}" type="presOf" srcId="{E80EF324-F5FD-4E60-91F2-C3DDBE70E4AB}" destId="{4456DD72-966A-4CA3-98A9-A964EB464799}" srcOrd="0" destOrd="0" presId="urn:microsoft.com/office/officeart/2005/8/layout/orgChart1"/>
    <dgm:cxn modelId="{B15F3D1D-87CC-44C6-9166-19B5D9580E04}" type="presOf" srcId="{3D0D6284-AF08-4A53-B1B3-EBB8A3B1ED76}" destId="{32D9DB08-1F64-4BE8-851C-A639A5FA32CB}" srcOrd="0" destOrd="0" presId="urn:microsoft.com/office/officeart/2005/8/layout/orgChart1"/>
    <dgm:cxn modelId="{98A0DC1D-A6EA-40A7-B834-595AEA52629C}" type="presOf" srcId="{E80EF324-F5FD-4E60-91F2-C3DDBE70E4AB}" destId="{A375D8E9-B0B4-4204-B2A3-E4922F9047AA}" srcOrd="1" destOrd="0" presId="urn:microsoft.com/office/officeart/2005/8/layout/orgChart1"/>
    <dgm:cxn modelId="{A7002A24-E899-48AE-B279-646B551FCADC}" srcId="{8109BA60-A3DF-45BC-8C2C-17212EAD2244}" destId="{8C07D36A-7845-4EA0-91B3-7E88BCC44306}" srcOrd="0" destOrd="0" parTransId="{A2FFE1A5-63AB-479C-B40E-8ABD5B65D6AA}" sibTransId="{FF455E00-391E-464E-9C7F-A3A109D62820}"/>
    <dgm:cxn modelId="{CE515A24-3869-4DD4-A9E8-643F97708A0B}" srcId="{E64C8AEC-AF29-4B1F-830C-C84A30FA79F6}" destId="{3D0D6284-AF08-4A53-B1B3-EBB8A3B1ED76}" srcOrd="2" destOrd="0" parTransId="{A5BBB23F-63A8-4DA7-B62D-A9B6B6D879F2}" sibTransId="{5B1DD167-D612-4529-9047-A4C45FAA2BDE}"/>
    <dgm:cxn modelId="{30B94A28-8C15-47CE-BC36-E5F0654A2BA4}" srcId="{3D0D6284-AF08-4A53-B1B3-EBB8A3B1ED76}" destId="{41BA5B8A-6056-4BB3-96A6-654A5A24CA0A}" srcOrd="0" destOrd="0" parTransId="{3726CEF9-37DE-43A2-B588-95FB77E23B1D}" sibTransId="{1625B3F6-9A92-407A-8386-06F8F5603652}"/>
    <dgm:cxn modelId="{48FD072A-A2CA-4E24-85E0-F4F32BD397D4}" type="presOf" srcId="{578BB6CD-798F-4DAE-A4F9-7226528407F7}" destId="{A36AB259-0904-41BF-A7E6-7243AFB3AD53}" srcOrd="0" destOrd="0" presId="urn:microsoft.com/office/officeart/2005/8/layout/orgChart1"/>
    <dgm:cxn modelId="{8AB09235-EB9B-456D-A99A-4D918035B73A}" type="presOf" srcId="{245EEECF-CE62-4627-8D8E-C02544FD3E20}" destId="{860D8B8E-C046-4F8D-886C-EF59BF8D82B7}" srcOrd="0" destOrd="0" presId="urn:microsoft.com/office/officeart/2005/8/layout/orgChart1"/>
    <dgm:cxn modelId="{B4124136-8C3F-4E2A-9FEC-A26B00FE935D}" srcId="{3D0D6284-AF08-4A53-B1B3-EBB8A3B1ED76}" destId="{61CF0CF9-2439-4AF8-9981-9C931941703E}" srcOrd="1" destOrd="0" parTransId="{AC49416D-DBCD-4417-8E83-0B95EC2820D8}" sibTransId="{C9303724-FD5D-4C73-93ED-531C60138B8A}"/>
    <dgm:cxn modelId="{C77D3540-0052-4C9C-95CC-F33444B142C4}" type="presOf" srcId="{52C5E25F-A6D0-4778-8CAE-5DFB54355C85}" destId="{ACA52501-E655-4683-AC5C-CA4221AF2FEF}" srcOrd="0" destOrd="0" presId="urn:microsoft.com/office/officeart/2005/8/layout/orgChart1"/>
    <dgm:cxn modelId="{F675F760-4919-4051-8525-0A813FDC4046}" srcId="{E64C8AEC-AF29-4B1F-830C-C84A30FA79F6}" destId="{BAFF1A7E-1A3B-4348-8627-8257E3F86011}" srcOrd="3" destOrd="0" parTransId="{6929125B-13FC-4C5E-9611-AAE5041BF56D}" sibTransId="{90FBFD41-4F34-4622-B058-0DC67D32EE86}"/>
    <dgm:cxn modelId="{B0790864-CAC0-4BA7-9EA3-84056B326E44}" srcId="{E64C8AEC-AF29-4B1F-830C-C84A30FA79F6}" destId="{C0930FB2-B511-4E8F-9EAF-234791840CAF}" srcOrd="4" destOrd="0" parTransId="{5E348489-91E3-455A-99BE-1F7D90CD2EF3}" sibTransId="{74D6B33D-7AC6-4412-A7B1-8A56D2155057}"/>
    <dgm:cxn modelId="{49D64A45-1D4F-4FCC-8B9D-0977FBC1F53E}" type="presOf" srcId="{8C07D36A-7845-4EA0-91B3-7E88BCC44306}" destId="{32FCF948-B5F5-4397-9DFD-C04A7C216C80}" srcOrd="0" destOrd="0" presId="urn:microsoft.com/office/officeart/2005/8/layout/orgChart1"/>
    <dgm:cxn modelId="{F3C35C4A-16B6-4E1B-B95C-F69AA75F4514}" type="presOf" srcId="{C0930FB2-B511-4E8F-9EAF-234791840CAF}" destId="{650791AF-DBAC-4FD4-B6DA-A2F1ED1F147A}" srcOrd="1" destOrd="0" presId="urn:microsoft.com/office/officeart/2005/8/layout/orgChart1"/>
    <dgm:cxn modelId="{8D43C66C-5920-43F7-88F2-40A5835543F8}" type="presOf" srcId="{DEE0FFC2-C366-46AB-B406-1BDF33BF3110}" destId="{694829F3-BEB1-427D-9502-2F7A89BC2ACD}" srcOrd="0" destOrd="0" presId="urn:microsoft.com/office/officeart/2005/8/layout/orgChart1"/>
    <dgm:cxn modelId="{2ECEEA6C-9FFE-41CD-A97F-EDF53FBF1239}" type="presOf" srcId="{6929125B-13FC-4C5E-9611-AAE5041BF56D}" destId="{E3D46AA5-B6C0-4F0F-B021-28CF66F2B5EB}" srcOrd="0" destOrd="0" presId="urn:microsoft.com/office/officeart/2005/8/layout/orgChart1"/>
    <dgm:cxn modelId="{C8273473-98CA-4A1D-85BC-EB2D16EBA35B}" type="presOf" srcId="{E64C8AEC-AF29-4B1F-830C-C84A30FA79F6}" destId="{376CD9E8-7725-4605-A371-3E1499410E74}" srcOrd="1" destOrd="0" presId="urn:microsoft.com/office/officeart/2005/8/layout/orgChart1"/>
    <dgm:cxn modelId="{53512555-EA66-4121-A7D0-6CFC099F766A}" srcId="{3D0D6284-AF08-4A53-B1B3-EBB8A3B1ED76}" destId="{E80EF324-F5FD-4E60-91F2-C3DDBE70E4AB}" srcOrd="3" destOrd="0" parTransId="{E19079E3-146A-4605-8464-F036C5933776}" sibTransId="{1B1003EB-1761-4693-A29E-58800CE482B0}"/>
    <dgm:cxn modelId="{4F5D1E76-1ABC-49DB-BF0D-34DF4CBF73BE}" srcId="{994611A6-5202-41CD-AF0F-2558FB2AFDC3}" destId="{2EF42EEB-CABB-4390-B874-6803FA708B01}" srcOrd="0" destOrd="0" parTransId="{42896720-F888-418E-A726-BC2AFEE6CBC8}" sibTransId="{07EE08F6-FC87-4AFD-BACA-3F26C107D07E}"/>
    <dgm:cxn modelId="{C91D1358-D083-46D1-BB85-6230B2E015F8}" type="presOf" srcId="{2EF42EEB-CABB-4390-B874-6803FA708B01}" destId="{47E55A23-7972-431F-B2A4-F63DA8EAE6AC}" srcOrd="0" destOrd="0" presId="urn:microsoft.com/office/officeart/2005/8/layout/orgChart1"/>
    <dgm:cxn modelId="{3A5E4559-9765-4AE4-BF97-6212631C000B}" type="presOf" srcId="{624E589E-63D9-46ED-BE3F-84E9E7D3AB4B}" destId="{5CF2E9B9-86C6-4382-BCFB-E6FCCC78AB05}" srcOrd="0" destOrd="0" presId="urn:microsoft.com/office/officeart/2005/8/layout/orgChart1"/>
    <dgm:cxn modelId="{101D1989-F2A8-4BD9-8A72-F01C4BD6A224}" type="presOf" srcId="{E19079E3-146A-4605-8464-F036C5933776}" destId="{917587D3-877A-416E-AD47-4A3AABB9D396}" srcOrd="0" destOrd="0" presId="urn:microsoft.com/office/officeart/2005/8/layout/orgChart1"/>
    <dgm:cxn modelId="{B0F9199E-D4E1-41F8-B8C4-61991D3A28D4}" type="presOf" srcId="{42896720-F888-418E-A726-BC2AFEE6CBC8}" destId="{A90469C5-D3B7-45C7-9EA8-9FBEE74983F3}" srcOrd="0" destOrd="0" presId="urn:microsoft.com/office/officeart/2005/8/layout/orgChart1"/>
    <dgm:cxn modelId="{47B122A0-9EA3-47BF-A41F-A06F67B2F91F}" type="presOf" srcId="{C0930FB2-B511-4E8F-9EAF-234791840CAF}" destId="{B31653A4-1203-43BD-AE8D-60C88119097A}" srcOrd="0" destOrd="0" presId="urn:microsoft.com/office/officeart/2005/8/layout/orgChart1"/>
    <dgm:cxn modelId="{27223AA0-497D-4597-8D30-030C6BFB308A}" type="presOf" srcId="{02A8DFA4-A55F-4F69-8156-4A819EEF896F}" destId="{2DF39545-8F0F-4A19-A322-4FB92D31D7FA}" srcOrd="0" destOrd="0" presId="urn:microsoft.com/office/officeart/2005/8/layout/orgChart1"/>
    <dgm:cxn modelId="{5DEB55A6-C24F-444F-816B-CF5A171F21DE}" type="presOf" srcId="{BAFF1A7E-1A3B-4348-8627-8257E3F86011}" destId="{41DEB216-3DC9-4547-8174-9C03241C1450}" srcOrd="1" destOrd="0" presId="urn:microsoft.com/office/officeart/2005/8/layout/orgChart1"/>
    <dgm:cxn modelId="{1A1E31A7-5E60-48B1-87E5-16F069C47C1B}" type="presOf" srcId="{994611A6-5202-41CD-AF0F-2558FB2AFDC3}" destId="{2123D92C-E274-4439-A80B-8CC958F8BB27}" srcOrd="1" destOrd="0" presId="urn:microsoft.com/office/officeart/2005/8/layout/orgChart1"/>
    <dgm:cxn modelId="{A7E6D0A7-F601-4C92-92F9-0EF80BFB7C3B}" type="presOf" srcId="{8C07D36A-7845-4EA0-91B3-7E88BCC44306}" destId="{4C2B56DD-BCDD-40B4-A527-7772A835DB1E}" srcOrd="1" destOrd="0" presId="urn:microsoft.com/office/officeart/2005/8/layout/orgChart1"/>
    <dgm:cxn modelId="{39DA74A8-F14A-490C-BBD3-B0808F3FE977}" srcId="{E64C8AEC-AF29-4B1F-830C-C84A30FA79F6}" destId="{8CFCD015-BD79-4B26-A5B9-0C9A76D770C9}" srcOrd="5" destOrd="0" parTransId="{082C8659-79B9-44BD-9100-284314C535F7}" sibTransId="{39BFB470-AECF-4439-84DE-7CEA717E8063}"/>
    <dgm:cxn modelId="{EF8B6AAD-83C3-4092-B892-5B2A882D8981}" type="presOf" srcId="{8109BA60-A3DF-45BC-8C2C-17212EAD2244}" destId="{82BFFC81-159E-4B9A-9BE3-11C8A05D5C45}" srcOrd="0" destOrd="0" presId="urn:microsoft.com/office/officeart/2005/8/layout/orgChart1"/>
    <dgm:cxn modelId="{C2B7FEB6-F867-4CE4-9D9C-33692DB6B023}" type="presOf" srcId="{AC49416D-DBCD-4417-8E83-0B95EC2820D8}" destId="{8A9B51B4-E164-485B-AA60-FBD129CC0543}" srcOrd="0" destOrd="0" presId="urn:microsoft.com/office/officeart/2005/8/layout/orgChart1"/>
    <dgm:cxn modelId="{D0B920B9-FBC7-4A70-B292-D67194A3A2AA}" type="presOf" srcId="{41BA5B8A-6056-4BB3-96A6-654A5A24CA0A}" destId="{C05E6C36-995F-47BA-A2CF-48374C7B6DEC}" srcOrd="1" destOrd="0" presId="urn:microsoft.com/office/officeart/2005/8/layout/orgChart1"/>
    <dgm:cxn modelId="{8DCD29BC-4217-460F-8715-632C7D45D1BE}" type="presOf" srcId="{994611A6-5202-41CD-AF0F-2558FB2AFDC3}" destId="{C61C6DE8-3DA4-4FD8-AE0C-7A86AF68937D}" srcOrd="0" destOrd="0" presId="urn:microsoft.com/office/officeart/2005/8/layout/orgChart1"/>
    <dgm:cxn modelId="{761679BF-B605-4A88-8C29-BF96BE4FB5F8}" type="presOf" srcId="{E94DB387-2A9A-40D6-99B8-9B64DAD2D034}" destId="{AC995176-26C2-4A30-84FA-82E6CD032DFD}" srcOrd="0" destOrd="0" presId="urn:microsoft.com/office/officeart/2005/8/layout/orgChart1"/>
    <dgm:cxn modelId="{3FCA32C5-26D3-4619-8FA0-CA396B51B971}" type="presOf" srcId="{5E348489-91E3-455A-99BE-1F7D90CD2EF3}" destId="{0EE13A41-5540-4E03-B060-928D30DA673A}" srcOrd="0" destOrd="0" presId="urn:microsoft.com/office/officeart/2005/8/layout/orgChart1"/>
    <dgm:cxn modelId="{3443F9CB-60C4-4383-8F15-CB118F8B82FA}" type="presOf" srcId="{61CF0CF9-2439-4AF8-9981-9C931941703E}" destId="{5F83C0BB-36DB-4FB4-AC99-8D153A3F3EFC}" srcOrd="1" destOrd="0" presId="urn:microsoft.com/office/officeart/2005/8/layout/orgChart1"/>
    <dgm:cxn modelId="{42C2E3CC-0B9F-4FDF-AE9E-2D5FDFC213C3}" srcId="{3D0D6284-AF08-4A53-B1B3-EBB8A3B1ED76}" destId="{52C5E25F-A6D0-4778-8CAE-5DFB54355C85}" srcOrd="2" destOrd="0" parTransId="{DEE0FFC2-C366-46AB-B406-1BDF33BF3110}" sibTransId="{BDC5C56D-1147-4194-B10B-2BC50CB99B77}"/>
    <dgm:cxn modelId="{CDD319D8-12F8-4C3F-AB77-C703396BC780}" srcId="{E64C8AEC-AF29-4B1F-830C-C84A30FA79F6}" destId="{8109BA60-A3DF-45BC-8C2C-17212EAD2244}" srcOrd="1" destOrd="0" parTransId="{02A8DFA4-A55F-4F69-8156-4A819EEF896F}" sibTransId="{A00025AB-18E4-4C28-A422-8B9F826B7001}"/>
    <dgm:cxn modelId="{51EF9ADB-296F-4D94-AA35-2D7089D6E2D0}" type="presOf" srcId="{3D0D6284-AF08-4A53-B1B3-EBB8A3B1ED76}" destId="{4BD1FB0F-90E0-4E05-9372-75753267F119}" srcOrd="1" destOrd="0" presId="urn:microsoft.com/office/officeart/2005/8/layout/orgChart1"/>
    <dgm:cxn modelId="{28E928E3-8798-478C-BDEF-B2083EA78FDA}" type="presOf" srcId="{BAFF1A7E-1A3B-4348-8627-8257E3F86011}" destId="{E5DB1814-D237-45BA-BAD3-57C27FBCEA7B}" srcOrd="0" destOrd="0" presId="urn:microsoft.com/office/officeart/2005/8/layout/orgChart1"/>
    <dgm:cxn modelId="{FE118FE7-BBEE-4111-A6C5-B1E50BCC9670}" type="presOf" srcId="{A5BBB23F-63A8-4DA7-B62D-A9B6B6D879F2}" destId="{07CBE23F-D3C2-49EC-87F0-AD3FCF9920EF}" srcOrd="0" destOrd="0" presId="urn:microsoft.com/office/officeart/2005/8/layout/orgChart1"/>
    <dgm:cxn modelId="{B2CBFFE7-504A-4855-88AF-0B7A8F44F1B7}" type="presOf" srcId="{E64C8AEC-AF29-4B1F-830C-C84A30FA79F6}" destId="{C265FE13-6F2C-4F98-9044-307FDF31D38B}" srcOrd="0" destOrd="0" presId="urn:microsoft.com/office/officeart/2005/8/layout/orgChart1"/>
    <dgm:cxn modelId="{FB2ED9E9-A39E-44A4-BE00-EA3FF35F2C90}" type="presOf" srcId="{624E589E-63D9-46ED-BE3F-84E9E7D3AB4B}" destId="{FB52C55E-857F-403A-AF6B-06F103E02299}" srcOrd="1" destOrd="0" presId="urn:microsoft.com/office/officeart/2005/8/layout/orgChart1"/>
    <dgm:cxn modelId="{29E52CEB-1F8C-483A-A9B8-0BF243228E58}" type="presOf" srcId="{8CFCD015-BD79-4B26-A5B9-0C9A76D770C9}" destId="{33F13E7F-3B35-490D-BCD7-8C47DAD69C22}" srcOrd="0" destOrd="0" presId="urn:microsoft.com/office/officeart/2005/8/layout/orgChart1"/>
    <dgm:cxn modelId="{67492AEC-782D-4D7A-926F-87CD6F0DC6A4}" type="presOf" srcId="{2EF42EEB-CABB-4390-B874-6803FA708B01}" destId="{2D6EE4AD-FBE2-4D9F-A570-B89BE4BCCCC1}" srcOrd="1" destOrd="0" presId="urn:microsoft.com/office/officeart/2005/8/layout/orgChart1"/>
    <dgm:cxn modelId="{32F857F1-05A6-4EC9-AF57-947A33F4A886}" srcId="{E64C8AEC-AF29-4B1F-830C-C84A30FA79F6}" destId="{994611A6-5202-41CD-AF0F-2558FB2AFDC3}" srcOrd="0" destOrd="0" parTransId="{578BB6CD-798F-4DAE-A4F9-7226528407F7}" sibTransId="{4F98A980-38E6-40F6-95E0-3C102C995A9B}"/>
    <dgm:cxn modelId="{B4C7C2F8-509E-4331-9F1D-CA62653FEDCB}" type="presOf" srcId="{41BA5B8A-6056-4BB3-96A6-654A5A24CA0A}" destId="{74E95625-203C-4E34-AA06-1BCF9E03E1C2}" srcOrd="0" destOrd="0" presId="urn:microsoft.com/office/officeart/2005/8/layout/orgChart1"/>
    <dgm:cxn modelId="{64A7B2FA-7B51-4B51-B876-4EA78C4F77EB}" type="presOf" srcId="{8109BA60-A3DF-45BC-8C2C-17212EAD2244}" destId="{C41D5612-8948-410D-998D-F2DD9ED1C2C5}" srcOrd="1" destOrd="0" presId="urn:microsoft.com/office/officeart/2005/8/layout/orgChart1"/>
    <dgm:cxn modelId="{EDB7ECFE-4C25-43AE-9CC7-1A4A9503A274}" type="presOf" srcId="{3726CEF9-37DE-43A2-B588-95FB77E23B1D}" destId="{3824E117-71D6-4D9B-80FC-0B94D77F255C}" srcOrd="0" destOrd="0" presId="urn:microsoft.com/office/officeart/2005/8/layout/orgChart1"/>
    <dgm:cxn modelId="{E0B4DAFF-E0DF-4BC3-9D3F-59CEA066C7F6}" srcId="{E94DB387-2A9A-40D6-99B8-9B64DAD2D034}" destId="{E64C8AEC-AF29-4B1F-830C-C84A30FA79F6}" srcOrd="0" destOrd="0" parTransId="{7072D175-1ED2-4500-96EC-F1AA69153D35}" sibTransId="{1D20ADEF-3AA1-4BE7-B058-4F370191B752}"/>
    <dgm:cxn modelId="{4B761538-4A8A-4D10-85D0-88CE1D3872CE}" type="presParOf" srcId="{AC995176-26C2-4A30-84FA-82E6CD032DFD}" destId="{F9AB5044-9154-45A9-B9A4-91187720079A}" srcOrd="0" destOrd="0" presId="urn:microsoft.com/office/officeart/2005/8/layout/orgChart1"/>
    <dgm:cxn modelId="{C4933531-4D49-4261-98A2-8BFD2388A712}" type="presParOf" srcId="{F9AB5044-9154-45A9-B9A4-91187720079A}" destId="{D730D1BC-4397-4064-9DFA-DCE7ED521146}" srcOrd="0" destOrd="0" presId="urn:microsoft.com/office/officeart/2005/8/layout/orgChart1"/>
    <dgm:cxn modelId="{5C243AD0-7978-4D17-AAEA-EC9F177CA3A1}" type="presParOf" srcId="{D730D1BC-4397-4064-9DFA-DCE7ED521146}" destId="{C265FE13-6F2C-4F98-9044-307FDF31D38B}" srcOrd="0" destOrd="0" presId="urn:microsoft.com/office/officeart/2005/8/layout/orgChart1"/>
    <dgm:cxn modelId="{FAF01854-54F3-4BC3-A1D4-0F208C595FED}" type="presParOf" srcId="{D730D1BC-4397-4064-9DFA-DCE7ED521146}" destId="{376CD9E8-7725-4605-A371-3E1499410E74}" srcOrd="1" destOrd="0" presId="urn:microsoft.com/office/officeart/2005/8/layout/orgChart1"/>
    <dgm:cxn modelId="{767E745A-BC9D-46DF-A710-F6312CF12128}" type="presParOf" srcId="{F9AB5044-9154-45A9-B9A4-91187720079A}" destId="{9563FCCD-CE6C-4036-A845-1665AD5FBD20}" srcOrd="1" destOrd="0" presId="urn:microsoft.com/office/officeart/2005/8/layout/orgChart1"/>
    <dgm:cxn modelId="{AD796581-2B47-4071-ACC6-E3D0B648AE7C}" type="presParOf" srcId="{9563FCCD-CE6C-4036-A845-1665AD5FBD20}" destId="{A36AB259-0904-41BF-A7E6-7243AFB3AD53}" srcOrd="0" destOrd="0" presId="urn:microsoft.com/office/officeart/2005/8/layout/orgChart1"/>
    <dgm:cxn modelId="{0CD67037-E45B-4E1A-9CBD-F8D45523CA41}" type="presParOf" srcId="{9563FCCD-CE6C-4036-A845-1665AD5FBD20}" destId="{214A6212-D7B1-41D2-B5F6-EA5F2D476E10}" srcOrd="1" destOrd="0" presId="urn:microsoft.com/office/officeart/2005/8/layout/orgChart1"/>
    <dgm:cxn modelId="{C20DF46E-8968-4C66-B2AB-AEA1F5152338}" type="presParOf" srcId="{214A6212-D7B1-41D2-B5F6-EA5F2D476E10}" destId="{FBE24BEB-C038-4AF3-9AC4-97AAA8561949}" srcOrd="0" destOrd="0" presId="urn:microsoft.com/office/officeart/2005/8/layout/orgChart1"/>
    <dgm:cxn modelId="{970208E2-D0E4-434C-9292-B5BF7A1B8126}" type="presParOf" srcId="{FBE24BEB-C038-4AF3-9AC4-97AAA8561949}" destId="{C61C6DE8-3DA4-4FD8-AE0C-7A86AF68937D}" srcOrd="0" destOrd="0" presId="urn:microsoft.com/office/officeart/2005/8/layout/orgChart1"/>
    <dgm:cxn modelId="{D3D8CAC1-7FC3-46E0-8779-763F6C2EA95B}" type="presParOf" srcId="{FBE24BEB-C038-4AF3-9AC4-97AAA8561949}" destId="{2123D92C-E274-4439-A80B-8CC958F8BB27}" srcOrd="1" destOrd="0" presId="urn:microsoft.com/office/officeart/2005/8/layout/orgChart1"/>
    <dgm:cxn modelId="{1813BCEE-7B5A-46E7-9B13-395582F9D855}" type="presParOf" srcId="{214A6212-D7B1-41D2-B5F6-EA5F2D476E10}" destId="{02E79EBB-4EA4-4A8F-B720-E32BDE751983}" srcOrd="1" destOrd="0" presId="urn:microsoft.com/office/officeart/2005/8/layout/orgChart1"/>
    <dgm:cxn modelId="{6A6151D5-6613-442F-9FA1-30C8FE33C7C1}" type="presParOf" srcId="{02E79EBB-4EA4-4A8F-B720-E32BDE751983}" destId="{A90469C5-D3B7-45C7-9EA8-9FBEE74983F3}" srcOrd="0" destOrd="0" presId="urn:microsoft.com/office/officeart/2005/8/layout/orgChart1"/>
    <dgm:cxn modelId="{3D00A64F-C834-4513-BBB3-4FE9B29F6472}" type="presParOf" srcId="{02E79EBB-4EA4-4A8F-B720-E32BDE751983}" destId="{05AE65F7-1557-4943-8711-CAFFC85DD45A}" srcOrd="1" destOrd="0" presId="urn:microsoft.com/office/officeart/2005/8/layout/orgChart1"/>
    <dgm:cxn modelId="{8096C989-3153-4364-82D0-ED5C372F5082}" type="presParOf" srcId="{05AE65F7-1557-4943-8711-CAFFC85DD45A}" destId="{C8FDEEE0-06DB-4741-B3D9-D7A79EF44169}" srcOrd="0" destOrd="0" presId="urn:microsoft.com/office/officeart/2005/8/layout/orgChart1"/>
    <dgm:cxn modelId="{707F228A-D672-42EF-9E75-6FFAB0EF89A5}" type="presParOf" srcId="{C8FDEEE0-06DB-4741-B3D9-D7A79EF44169}" destId="{47E55A23-7972-431F-B2A4-F63DA8EAE6AC}" srcOrd="0" destOrd="0" presId="urn:microsoft.com/office/officeart/2005/8/layout/orgChart1"/>
    <dgm:cxn modelId="{DC2BE0E5-AE64-45CA-B9C3-0BE871CE8E86}" type="presParOf" srcId="{C8FDEEE0-06DB-4741-B3D9-D7A79EF44169}" destId="{2D6EE4AD-FBE2-4D9F-A570-B89BE4BCCCC1}" srcOrd="1" destOrd="0" presId="urn:microsoft.com/office/officeart/2005/8/layout/orgChart1"/>
    <dgm:cxn modelId="{BAAC78D0-3BD5-4CE3-8D7F-2C5A7A9F633B}" type="presParOf" srcId="{05AE65F7-1557-4943-8711-CAFFC85DD45A}" destId="{8D297A2B-D1E1-4482-97A0-4898C41EF4C9}" srcOrd="1" destOrd="0" presId="urn:microsoft.com/office/officeart/2005/8/layout/orgChart1"/>
    <dgm:cxn modelId="{CB5FE698-0B9F-4385-BD21-ADE40FF82388}" type="presParOf" srcId="{05AE65F7-1557-4943-8711-CAFFC85DD45A}" destId="{D6300787-2259-49E5-BD9E-52229F24085B}" srcOrd="2" destOrd="0" presId="urn:microsoft.com/office/officeart/2005/8/layout/orgChart1"/>
    <dgm:cxn modelId="{A06903FA-C099-44C2-A427-D2F4E19EE677}" type="presParOf" srcId="{214A6212-D7B1-41D2-B5F6-EA5F2D476E10}" destId="{ED204686-8445-4AAD-8DA5-B3F985C63EDE}" srcOrd="2" destOrd="0" presId="urn:microsoft.com/office/officeart/2005/8/layout/orgChart1"/>
    <dgm:cxn modelId="{C954B3B5-BF46-40DE-93C6-8620F9F73156}" type="presParOf" srcId="{9563FCCD-CE6C-4036-A845-1665AD5FBD20}" destId="{2DF39545-8F0F-4A19-A322-4FB92D31D7FA}" srcOrd="2" destOrd="0" presId="urn:microsoft.com/office/officeart/2005/8/layout/orgChart1"/>
    <dgm:cxn modelId="{12923AB4-FCDC-427B-9E17-A47467F0F424}" type="presParOf" srcId="{9563FCCD-CE6C-4036-A845-1665AD5FBD20}" destId="{CE6DA3A9-C146-4062-AE4E-69D05ECBB8D4}" srcOrd="3" destOrd="0" presId="urn:microsoft.com/office/officeart/2005/8/layout/orgChart1"/>
    <dgm:cxn modelId="{6899CF12-5195-4202-BED9-43B2E2F04F12}" type="presParOf" srcId="{CE6DA3A9-C146-4062-AE4E-69D05ECBB8D4}" destId="{3A27FB16-07F8-4026-852F-835B408B96CF}" srcOrd="0" destOrd="0" presId="urn:microsoft.com/office/officeart/2005/8/layout/orgChart1"/>
    <dgm:cxn modelId="{179C661B-7F83-4180-9A58-36545EB6841C}" type="presParOf" srcId="{3A27FB16-07F8-4026-852F-835B408B96CF}" destId="{82BFFC81-159E-4B9A-9BE3-11C8A05D5C45}" srcOrd="0" destOrd="0" presId="urn:microsoft.com/office/officeart/2005/8/layout/orgChart1"/>
    <dgm:cxn modelId="{89A68B54-236F-4C25-93CC-B358BCB2F684}" type="presParOf" srcId="{3A27FB16-07F8-4026-852F-835B408B96CF}" destId="{C41D5612-8948-410D-998D-F2DD9ED1C2C5}" srcOrd="1" destOrd="0" presId="urn:microsoft.com/office/officeart/2005/8/layout/orgChart1"/>
    <dgm:cxn modelId="{8266071D-2754-4653-9DD0-5EBF1F9505A2}" type="presParOf" srcId="{CE6DA3A9-C146-4062-AE4E-69D05ECBB8D4}" destId="{49BF8842-CD4F-44DB-99BB-5305CD8EE2AB}" srcOrd="1" destOrd="0" presId="urn:microsoft.com/office/officeart/2005/8/layout/orgChart1"/>
    <dgm:cxn modelId="{ADC59BC4-CAAC-461B-A700-D6A8EDA85E40}" type="presParOf" srcId="{49BF8842-CD4F-44DB-99BB-5305CD8EE2AB}" destId="{EACA351B-B184-41DF-A6F4-C948521D203A}" srcOrd="0" destOrd="0" presId="urn:microsoft.com/office/officeart/2005/8/layout/orgChart1"/>
    <dgm:cxn modelId="{7880A823-94A6-477C-95E6-B0AD00E20DEA}" type="presParOf" srcId="{49BF8842-CD4F-44DB-99BB-5305CD8EE2AB}" destId="{86586E57-CB60-4A3D-9CDB-F593B0DE9360}" srcOrd="1" destOrd="0" presId="urn:microsoft.com/office/officeart/2005/8/layout/orgChart1"/>
    <dgm:cxn modelId="{E27CB7E7-FAC7-4A66-AEB8-E76981815691}" type="presParOf" srcId="{86586E57-CB60-4A3D-9CDB-F593B0DE9360}" destId="{9139A5B0-6C13-4CFC-90EB-33693651FE43}" srcOrd="0" destOrd="0" presId="urn:microsoft.com/office/officeart/2005/8/layout/orgChart1"/>
    <dgm:cxn modelId="{AEB4065D-19D2-4874-B707-6A86054CC037}" type="presParOf" srcId="{9139A5B0-6C13-4CFC-90EB-33693651FE43}" destId="{32FCF948-B5F5-4397-9DFD-C04A7C216C80}" srcOrd="0" destOrd="0" presId="urn:microsoft.com/office/officeart/2005/8/layout/orgChart1"/>
    <dgm:cxn modelId="{A868868C-55CB-4287-B997-5B3AC65FA07D}" type="presParOf" srcId="{9139A5B0-6C13-4CFC-90EB-33693651FE43}" destId="{4C2B56DD-BCDD-40B4-A527-7772A835DB1E}" srcOrd="1" destOrd="0" presId="urn:microsoft.com/office/officeart/2005/8/layout/orgChart1"/>
    <dgm:cxn modelId="{AAEA794F-8B9F-4B25-81AC-CD469E52EC16}" type="presParOf" srcId="{86586E57-CB60-4A3D-9CDB-F593B0DE9360}" destId="{9C11A62E-0582-45E0-86D3-5C03F00C1E08}" srcOrd="1" destOrd="0" presId="urn:microsoft.com/office/officeart/2005/8/layout/orgChart1"/>
    <dgm:cxn modelId="{E65881EB-06C7-423B-AA6F-E51BBB736C27}" type="presParOf" srcId="{86586E57-CB60-4A3D-9CDB-F593B0DE9360}" destId="{36C9AC54-D22C-4C26-9892-BE8287C0C238}" srcOrd="2" destOrd="0" presId="urn:microsoft.com/office/officeart/2005/8/layout/orgChart1"/>
    <dgm:cxn modelId="{42104C5F-0B78-4475-B57B-7E6EB06F5473}" type="presParOf" srcId="{CE6DA3A9-C146-4062-AE4E-69D05ECBB8D4}" destId="{C23BA202-60DC-49E9-8EEB-50CBA50EAC54}" srcOrd="2" destOrd="0" presId="urn:microsoft.com/office/officeart/2005/8/layout/orgChart1"/>
    <dgm:cxn modelId="{2EF3AF57-E657-4CF9-B27A-3B561AFB68AD}" type="presParOf" srcId="{9563FCCD-CE6C-4036-A845-1665AD5FBD20}" destId="{07CBE23F-D3C2-49EC-87F0-AD3FCF9920EF}" srcOrd="4" destOrd="0" presId="urn:microsoft.com/office/officeart/2005/8/layout/orgChart1"/>
    <dgm:cxn modelId="{1664364C-748F-4C4B-8342-4CFDDC271689}" type="presParOf" srcId="{9563FCCD-CE6C-4036-A845-1665AD5FBD20}" destId="{FDE8660D-AE02-4A7E-9CC9-20E2EFBA7478}" srcOrd="5" destOrd="0" presId="urn:microsoft.com/office/officeart/2005/8/layout/orgChart1"/>
    <dgm:cxn modelId="{8109FBC2-5384-4835-89F2-1656B18EA584}" type="presParOf" srcId="{FDE8660D-AE02-4A7E-9CC9-20E2EFBA7478}" destId="{84B0E346-4124-46CA-9408-6D3EE9A4D622}" srcOrd="0" destOrd="0" presId="urn:microsoft.com/office/officeart/2005/8/layout/orgChart1"/>
    <dgm:cxn modelId="{3E1D643F-9816-4459-A55D-58BC135DE5AB}" type="presParOf" srcId="{84B0E346-4124-46CA-9408-6D3EE9A4D622}" destId="{32D9DB08-1F64-4BE8-851C-A639A5FA32CB}" srcOrd="0" destOrd="0" presId="urn:microsoft.com/office/officeart/2005/8/layout/orgChart1"/>
    <dgm:cxn modelId="{B747BA5C-F2AE-4740-8466-15EAE208171C}" type="presParOf" srcId="{84B0E346-4124-46CA-9408-6D3EE9A4D622}" destId="{4BD1FB0F-90E0-4E05-9372-75753267F119}" srcOrd="1" destOrd="0" presId="urn:microsoft.com/office/officeart/2005/8/layout/orgChart1"/>
    <dgm:cxn modelId="{F07C474E-898E-4AFB-9C92-F1E135B141DC}" type="presParOf" srcId="{FDE8660D-AE02-4A7E-9CC9-20E2EFBA7478}" destId="{A89F359B-D988-47B8-80AD-4E9D302002F3}" srcOrd="1" destOrd="0" presId="urn:microsoft.com/office/officeart/2005/8/layout/orgChart1"/>
    <dgm:cxn modelId="{D7BDEE7A-E992-43B4-B039-E583AD486087}" type="presParOf" srcId="{A89F359B-D988-47B8-80AD-4E9D302002F3}" destId="{3824E117-71D6-4D9B-80FC-0B94D77F255C}" srcOrd="0" destOrd="0" presId="urn:microsoft.com/office/officeart/2005/8/layout/orgChart1"/>
    <dgm:cxn modelId="{B871207A-DC49-494D-B1F8-79566CF5749D}" type="presParOf" srcId="{A89F359B-D988-47B8-80AD-4E9D302002F3}" destId="{E906BB61-5C81-42E7-87A6-1A09AAEB01FD}" srcOrd="1" destOrd="0" presId="urn:microsoft.com/office/officeart/2005/8/layout/orgChart1"/>
    <dgm:cxn modelId="{B1ADF335-0257-4F55-8F5F-95D8C4F1169A}" type="presParOf" srcId="{E906BB61-5C81-42E7-87A6-1A09AAEB01FD}" destId="{E5D002F3-2EE8-4916-94AE-CCB7ABEE9666}" srcOrd="0" destOrd="0" presId="urn:microsoft.com/office/officeart/2005/8/layout/orgChart1"/>
    <dgm:cxn modelId="{90EEA802-6746-4615-89C3-1F3CDC9BB2EC}" type="presParOf" srcId="{E5D002F3-2EE8-4916-94AE-CCB7ABEE9666}" destId="{74E95625-203C-4E34-AA06-1BCF9E03E1C2}" srcOrd="0" destOrd="0" presId="urn:microsoft.com/office/officeart/2005/8/layout/orgChart1"/>
    <dgm:cxn modelId="{1C6F7C24-F519-4EFD-AAEF-B944CB988281}" type="presParOf" srcId="{E5D002F3-2EE8-4916-94AE-CCB7ABEE9666}" destId="{C05E6C36-995F-47BA-A2CF-48374C7B6DEC}" srcOrd="1" destOrd="0" presId="urn:microsoft.com/office/officeart/2005/8/layout/orgChart1"/>
    <dgm:cxn modelId="{87B8A1FD-A1E2-4420-8A64-BAEE73C8BB8A}" type="presParOf" srcId="{E906BB61-5C81-42E7-87A6-1A09AAEB01FD}" destId="{970A92B1-8309-4739-A0EC-776F6E413D2F}" srcOrd="1" destOrd="0" presId="urn:microsoft.com/office/officeart/2005/8/layout/orgChart1"/>
    <dgm:cxn modelId="{98AC8869-72C0-486A-841B-FB799112A482}" type="presParOf" srcId="{E906BB61-5C81-42E7-87A6-1A09AAEB01FD}" destId="{3C5E4B6E-F8CF-4DF6-A22E-FDAE0E450419}" srcOrd="2" destOrd="0" presId="urn:microsoft.com/office/officeart/2005/8/layout/orgChart1"/>
    <dgm:cxn modelId="{FE564F87-4103-414F-A9F5-F7008AAB7C51}" type="presParOf" srcId="{A89F359B-D988-47B8-80AD-4E9D302002F3}" destId="{8A9B51B4-E164-485B-AA60-FBD129CC0543}" srcOrd="2" destOrd="0" presId="urn:microsoft.com/office/officeart/2005/8/layout/orgChart1"/>
    <dgm:cxn modelId="{31E35E3F-C11A-4DD3-8048-AD81CEC95437}" type="presParOf" srcId="{A89F359B-D988-47B8-80AD-4E9D302002F3}" destId="{DF33C6E4-1710-49F2-87B5-D153F97602CC}" srcOrd="3" destOrd="0" presId="urn:microsoft.com/office/officeart/2005/8/layout/orgChart1"/>
    <dgm:cxn modelId="{3070274E-D835-4DA6-B13A-164EF3795CCC}" type="presParOf" srcId="{DF33C6E4-1710-49F2-87B5-D153F97602CC}" destId="{7997C475-B37F-47A9-AE55-D2512A3EF893}" srcOrd="0" destOrd="0" presId="urn:microsoft.com/office/officeart/2005/8/layout/orgChart1"/>
    <dgm:cxn modelId="{7C2271D8-409F-461C-A518-DECCCA1F2FC4}" type="presParOf" srcId="{7997C475-B37F-47A9-AE55-D2512A3EF893}" destId="{A9A9C654-232D-4B70-91B4-77D5288C2CAF}" srcOrd="0" destOrd="0" presId="urn:microsoft.com/office/officeart/2005/8/layout/orgChart1"/>
    <dgm:cxn modelId="{A74E6BF2-DF03-47F8-BBC3-14C14A38DD4B}" type="presParOf" srcId="{7997C475-B37F-47A9-AE55-D2512A3EF893}" destId="{5F83C0BB-36DB-4FB4-AC99-8D153A3F3EFC}" srcOrd="1" destOrd="0" presId="urn:microsoft.com/office/officeart/2005/8/layout/orgChart1"/>
    <dgm:cxn modelId="{E6DCED4B-CBFC-4E31-A627-942828FCA661}" type="presParOf" srcId="{DF33C6E4-1710-49F2-87B5-D153F97602CC}" destId="{ACC4DC6B-26E4-4ACB-BEEC-E6DD2EE547F2}" srcOrd="1" destOrd="0" presId="urn:microsoft.com/office/officeart/2005/8/layout/orgChart1"/>
    <dgm:cxn modelId="{D5D30EB1-C8B9-4D88-9498-3612630162A2}" type="presParOf" srcId="{DF33C6E4-1710-49F2-87B5-D153F97602CC}" destId="{49F111D8-6EC7-4611-A80D-57B9FB754D53}" srcOrd="2" destOrd="0" presId="urn:microsoft.com/office/officeart/2005/8/layout/orgChart1"/>
    <dgm:cxn modelId="{011004ED-BD3B-4979-8ED9-BDE2656E3F9C}" type="presParOf" srcId="{A89F359B-D988-47B8-80AD-4E9D302002F3}" destId="{694829F3-BEB1-427D-9502-2F7A89BC2ACD}" srcOrd="4" destOrd="0" presId="urn:microsoft.com/office/officeart/2005/8/layout/orgChart1"/>
    <dgm:cxn modelId="{4F8C3BA5-F53D-45AA-9FDA-DAB2B5015DC5}" type="presParOf" srcId="{A89F359B-D988-47B8-80AD-4E9D302002F3}" destId="{C14AFF2C-4992-44A9-B7A7-D86174071B49}" srcOrd="5" destOrd="0" presId="urn:microsoft.com/office/officeart/2005/8/layout/orgChart1"/>
    <dgm:cxn modelId="{AFE57A98-12B7-43F2-8EC9-A01B7189FB63}" type="presParOf" srcId="{C14AFF2C-4992-44A9-B7A7-D86174071B49}" destId="{4EA0711A-B994-49C5-8386-70F620C744CA}" srcOrd="0" destOrd="0" presId="urn:microsoft.com/office/officeart/2005/8/layout/orgChart1"/>
    <dgm:cxn modelId="{53B7F45A-1205-48D6-BC20-87E753F6734C}" type="presParOf" srcId="{4EA0711A-B994-49C5-8386-70F620C744CA}" destId="{ACA52501-E655-4683-AC5C-CA4221AF2FEF}" srcOrd="0" destOrd="0" presId="urn:microsoft.com/office/officeart/2005/8/layout/orgChart1"/>
    <dgm:cxn modelId="{EF12FD94-609F-4C9E-B71E-DDC04ABF70DF}" type="presParOf" srcId="{4EA0711A-B994-49C5-8386-70F620C744CA}" destId="{5F783A64-43A7-487B-BAFE-91BA6EF9ED85}" srcOrd="1" destOrd="0" presId="urn:microsoft.com/office/officeart/2005/8/layout/orgChart1"/>
    <dgm:cxn modelId="{38B79117-ABB1-4205-A34F-80EF29C81C8D}" type="presParOf" srcId="{C14AFF2C-4992-44A9-B7A7-D86174071B49}" destId="{53F5B869-D3ED-4811-98FA-401B3486359C}" srcOrd="1" destOrd="0" presId="urn:microsoft.com/office/officeart/2005/8/layout/orgChart1"/>
    <dgm:cxn modelId="{6FBCC7AE-D507-4B51-BA1D-3E651C880329}" type="presParOf" srcId="{C14AFF2C-4992-44A9-B7A7-D86174071B49}" destId="{D06977FC-4BB7-4E65-919C-FEB91379DFE5}" srcOrd="2" destOrd="0" presId="urn:microsoft.com/office/officeart/2005/8/layout/orgChart1"/>
    <dgm:cxn modelId="{1D31DBB2-2A38-401E-BC81-C84BCAC71C9D}" type="presParOf" srcId="{A89F359B-D988-47B8-80AD-4E9D302002F3}" destId="{917587D3-877A-416E-AD47-4A3AABB9D396}" srcOrd="6" destOrd="0" presId="urn:microsoft.com/office/officeart/2005/8/layout/orgChart1"/>
    <dgm:cxn modelId="{9A6D4D2D-6FA9-4164-A4AA-697FAF965037}" type="presParOf" srcId="{A89F359B-D988-47B8-80AD-4E9D302002F3}" destId="{B6086C67-8F28-43E7-AC45-AD964A26E61B}" srcOrd="7" destOrd="0" presId="urn:microsoft.com/office/officeart/2005/8/layout/orgChart1"/>
    <dgm:cxn modelId="{5385D4D1-3F68-4191-95C7-548B19170C03}" type="presParOf" srcId="{B6086C67-8F28-43E7-AC45-AD964A26E61B}" destId="{EB361E00-2F06-463A-AAA7-A4CC7DCFA41D}" srcOrd="0" destOrd="0" presId="urn:microsoft.com/office/officeart/2005/8/layout/orgChart1"/>
    <dgm:cxn modelId="{14D61127-AC04-495B-8823-B54376DEFD7E}" type="presParOf" srcId="{EB361E00-2F06-463A-AAA7-A4CC7DCFA41D}" destId="{4456DD72-966A-4CA3-98A9-A964EB464799}" srcOrd="0" destOrd="0" presId="urn:microsoft.com/office/officeart/2005/8/layout/orgChart1"/>
    <dgm:cxn modelId="{DB567341-20C6-4CF8-BEDA-330EFD7862BD}" type="presParOf" srcId="{EB361E00-2F06-463A-AAA7-A4CC7DCFA41D}" destId="{A375D8E9-B0B4-4204-B2A3-E4922F9047AA}" srcOrd="1" destOrd="0" presId="urn:microsoft.com/office/officeart/2005/8/layout/orgChart1"/>
    <dgm:cxn modelId="{CFFADCD7-EC41-4F9E-B1D9-C6A10F9A94EF}" type="presParOf" srcId="{B6086C67-8F28-43E7-AC45-AD964A26E61B}" destId="{F39DC122-86C8-4974-BB78-756F0D5AAC6A}" srcOrd="1" destOrd="0" presId="urn:microsoft.com/office/officeart/2005/8/layout/orgChart1"/>
    <dgm:cxn modelId="{2E60D29B-5D3A-4703-B480-51858309F61E}" type="presParOf" srcId="{B6086C67-8F28-43E7-AC45-AD964A26E61B}" destId="{8A2ECDAF-942A-4C2B-8F4F-BCFB37F1ADA9}" srcOrd="2" destOrd="0" presId="urn:microsoft.com/office/officeart/2005/8/layout/orgChart1"/>
    <dgm:cxn modelId="{DB9350EC-606B-42E7-9EAE-26CB4C93F0F8}" type="presParOf" srcId="{FDE8660D-AE02-4A7E-9CC9-20E2EFBA7478}" destId="{5D955D4A-55C4-4C13-BAEF-3F1745669B80}" srcOrd="2" destOrd="0" presId="urn:microsoft.com/office/officeart/2005/8/layout/orgChart1"/>
    <dgm:cxn modelId="{2EC49D2E-8EB2-49B0-94EF-100D35795DD8}" type="presParOf" srcId="{9563FCCD-CE6C-4036-A845-1665AD5FBD20}" destId="{E3D46AA5-B6C0-4F0F-B021-28CF66F2B5EB}" srcOrd="6" destOrd="0" presId="urn:microsoft.com/office/officeart/2005/8/layout/orgChart1"/>
    <dgm:cxn modelId="{AC05B092-4C67-40BD-9571-54BE4D62158D}" type="presParOf" srcId="{9563FCCD-CE6C-4036-A845-1665AD5FBD20}" destId="{74203583-2605-4217-9AA2-EC627A95405E}" srcOrd="7" destOrd="0" presId="urn:microsoft.com/office/officeart/2005/8/layout/orgChart1"/>
    <dgm:cxn modelId="{1E7B7633-C5D4-4EAD-B64D-A33D29B45EE3}" type="presParOf" srcId="{74203583-2605-4217-9AA2-EC627A95405E}" destId="{DDFF3F14-067D-46A8-8115-B1125D17CDD1}" srcOrd="0" destOrd="0" presId="urn:microsoft.com/office/officeart/2005/8/layout/orgChart1"/>
    <dgm:cxn modelId="{80F173D8-DB09-4525-A6DB-6EBFA07393F9}" type="presParOf" srcId="{DDFF3F14-067D-46A8-8115-B1125D17CDD1}" destId="{E5DB1814-D237-45BA-BAD3-57C27FBCEA7B}" srcOrd="0" destOrd="0" presId="urn:microsoft.com/office/officeart/2005/8/layout/orgChart1"/>
    <dgm:cxn modelId="{F74408ED-0A6A-4F5E-AADF-E3F6EB7C2174}" type="presParOf" srcId="{DDFF3F14-067D-46A8-8115-B1125D17CDD1}" destId="{41DEB216-3DC9-4547-8174-9C03241C1450}" srcOrd="1" destOrd="0" presId="urn:microsoft.com/office/officeart/2005/8/layout/orgChart1"/>
    <dgm:cxn modelId="{4B4E9977-23FC-446D-8E74-08CCC3F3F7C3}" type="presParOf" srcId="{74203583-2605-4217-9AA2-EC627A95405E}" destId="{0F037209-9EAB-445B-B844-8E8B509A770B}" srcOrd="1" destOrd="0" presId="urn:microsoft.com/office/officeart/2005/8/layout/orgChart1"/>
    <dgm:cxn modelId="{6B665866-DF05-4DDE-87E6-05BBFA2C473F}" type="presParOf" srcId="{0F037209-9EAB-445B-B844-8E8B509A770B}" destId="{860D8B8E-C046-4F8D-886C-EF59BF8D82B7}" srcOrd="0" destOrd="0" presId="urn:microsoft.com/office/officeart/2005/8/layout/orgChart1"/>
    <dgm:cxn modelId="{A13C21DB-F0F0-4324-A55F-1B1B2457AF11}" type="presParOf" srcId="{0F037209-9EAB-445B-B844-8E8B509A770B}" destId="{94EB96AE-1BCC-4BE3-A7CE-913A79B6C0B8}" srcOrd="1" destOrd="0" presId="urn:microsoft.com/office/officeart/2005/8/layout/orgChart1"/>
    <dgm:cxn modelId="{8CF27427-A237-4016-9DDE-600C123AD4AB}" type="presParOf" srcId="{94EB96AE-1BCC-4BE3-A7CE-913A79B6C0B8}" destId="{95A1ED7B-84DF-4D74-9D8B-E7BCF7146359}" srcOrd="0" destOrd="0" presId="urn:microsoft.com/office/officeart/2005/8/layout/orgChart1"/>
    <dgm:cxn modelId="{83CABC2F-88DC-4CC9-B062-24881D1117EE}" type="presParOf" srcId="{95A1ED7B-84DF-4D74-9D8B-E7BCF7146359}" destId="{5CF2E9B9-86C6-4382-BCFB-E6FCCC78AB05}" srcOrd="0" destOrd="0" presId="urn:microsoft.com/office/officeart/2005/8/layout/orgChart1"/>
    <dgm:cxn modelId="{2EBC0A9C-273C-4CB4-9FA7-3AEACCE6B8FF}" type="presParOf" srcId="{95A1ED7B-84DF-4D74-9D8B-E7BCF7146359}" destId="{FB52C55E-857F-403A-AF6B-06F103E02299}" srcOrd="1" destOrd="0" presId="urn:microsoft.com/office/officeart/2005/8/layout/orgChart1"/>
    <dgm:cxn modelId="{C423F716-66DA-4D62-B736-7D8CAF3EC777}" type="presParOf" srcId="{94EB96AE-1BCC-4BE3-A7CE-913A79B6C0B8}" destId="{034596A6-937B-4FF9-9127-7B291D9F7AFE}" srcOrd="1" destOrd="0" presId="urn:microsoft.com/office/officeart/2005/8/layout/orgChart1"/>
    <dgm:cxn modelId="{9AA4C6A2-4B62-4329-95FB-79F8686D75AF}" type="presParOf" srcId="{94EB96AE-1BCC-4BE3-A7CE-913A79B6C0B8}" destId="{D8F8BFC9-9ED5-425D-BEE9-BC0C64C39AA0}" srcOrd="2" destOrd="0" presId="urn:microsoft.com/office/officeart/2005/8/layout/orgChart1"/>
    <dgm:cxn modelId="{2D7011D0-1ADB-4279-A75F-4BCA61F7A3F3}" type="presParOf" srcId="{74203583-2605-4217-9AA2-EC627A95405E}" destId="{1E4AC0BE-20CD-4A4E-B891-3495E2D19447}" srcOrd="2" destOrd="0" presId="urn:microsoft.com/office/officeart/2005/8/layout/orgChart1"/>
    <dgm:cxn modelId="{A41B3CC0-36F4-43DB-818B-B9F508432BAB}" type="presParOf" srcId="{F9AB5044-9154-45A9-B9A4-91187720079A}" destId="{BA1938C1-CE65-4DD1-91E9-F50DBF5543F6}" srcOrd="2" destOrd="0" presId="urn:microsoft.com/office/officeart/2005/8/layout/orgChart1"/>
    <dgm:cxn modelId="{5BD79ABC-3289-4965-A29B-2156F708FB0B}" type="presParOf" srcId="{BA1938C1-CE65-4DD1-91E9-F50DBF5543F6}" destId="{0EE13A41-5540-4E03-B060-928D30DA673A}" srcOrd="0" destOrd="0" presId="urn:microsoft.com/office/officeart/2005/8/layout/orgChart1"/>
    <dgm:cxn modelId="{D8CF4C8B-0B0F-4314-90B1-D7C61D6418F1}" type="presParOf" srcId="{BA1938C1-CE65-4DD1-91E9-F50DBF5543F6}" destId="{60A6E639-964D-4FCB-90D8-2381145329AD}" srcOrd="1" destOrd="0" presId="urn:microsoft.com/office/officeart/2005/8/layout/orgChart1"/>
    <dgm:cxn modelId="{E2F60BB2-8E67-4E4F-81C8-694D868119D3}" type="presParOf" srcId="{60A6E639-964D-4FCB-90D8-2381145329AD}" destId="{E8811DF7-432A-43D2-8B2D-508F56F5B455}" srcOrd="0" destOrd="0" presId="urn:microsoft.com/office/officeart/2005/8/layout/orgChart1"/>
    <dgm:cxn modelId="{FBC3D158-2CC5-4702-BB17-1F678625FEDD}" type="presParOf" srcId="{E8811DF7-432A-43D2-8B2D-508F56F5B455}" destId="{B31653A4-1203-43BD-AE8D-60C88119097A}" srcOrd="0" destOrd="0" presId="urn:microsoft.com/office/officeart/2005/8/layout/orgChart1"/>
    <dgm:cxn modelId="{86ADFE09-5143-46ED-AD1A-AB031045DEAE}" type="presParOf" srcId="{E8811DF7-432A-43D2-8B2D-508F56F5B455}" destId="{650791AF-DBAC-4FD4-B6DA-A2F1ED1F147A}" srcOrd="1" destOrd="0" presId="urn:microsoft.com/office/officeart/2005/8/layout/orgChart1"/>
    <dgm:cxn modelId="{B54332B8-AC19-4447-9FA0-E054542B0B53}" type="presParOf" srcId="{60A6E639-964D-4FCB-90D8-2381145329AD}" destId="{6C84698C-336D-4652-8398-3C5768BC7D27}" srcOrd="1" destOrd="0" presId="urn:microsoft.com/office/officeart/2005/8/layout/orgChart1"/>
    <dgm:cxn modelId="{3FB61A88-034D-43E0-A171-DD9886F9F67B}" type="presParOf" srcId="{60A6E639-964D-4FCB-90D8-2381145329AD}" destId="{CE43CAAE-A3B9-40ED-AAE0-D76A4E10C4F6}" srcOrd="2" destOrd="0" presId="urn:microsoft.com/office/officeart/2005/8/layout/orgChart1"/>
    <dgm:cxn modelId="{CEA91547-A4AB-48C1-8F5C-DE60976A3E50}" type="presParOf" srcId="{BA1938C1-CE65-4DD1-91E9-F50DBF5543F6}" destId="{6987C806-D9BC-4E32-9309-28D2C7DD58FC}" srcOrd="2" destOrd="0" presId="urn:microsoft.com/office/officeart/2005/8/layout/orgChart1"/>
    <dgm:cxn modelId="{F8679251-A2D5-4EBB-9C26-283CD720FE8D}" type="presParOf" srcId="{BA1938C1-CE65-4DD1-91E9-F50DBF5543F6}" destId="{0DA1F2F8-03C9-4E33-92B3-5CE6D3824418}" srcOrd="3" destOrd="0" presId="urn:microsoft.com/office/officeart/2005/8/layout/orgChart1"/>
    <dgm:cxn modelId="{D9B62040-6C7A-4150-B752-3B7332B47744}" type="presParOf" srcId="{0DA1F2F8-03C9-4E33-92B3-5CE6D3824418}" destId="{EF3B1C43-E42D-4A49-849F-E3A98FE229A3}" srcOrd="0" destOrd="0" presId="urn:microsoft.com/office/officeart/2005/8/layout/orgChart1"/>
    <dgm:cxn modelId="{4D5CDA42-5A18-4750-89C4-30343A68FB57}" type="presParOf" srcId="{EF3B1C43-E42D-4A49-849F-E3A98FE229A3}" destId="{33F13E7F-3B35-490D-BCD7-8C47DAD69C22}" srcOrd="0" destOrd="0" presId="urn:microsoft.com/office/officeart/2005/8/layout/orgChart1"/>
    <dgm:cxn modelId="{76120DA2-7F23-4B14-BDA4-4DFEC1E72172}" type="presParOf" srcId="{EF3B1C43-E42D-4A49-849F-E3A98FE229A3}" destId="{849F0359-5C18-4115-B0A0-4405EF702A9A}" srcOrd="1" destOrd="0" presId="urn:microsoft.com/office/officeart/2005/8/layout/orgChart1"/>
    <dgm:cxn modelId="{F1C1AA7A-A240-4500-B64C-D14F263A3E5E}" type="presParOf" srcId="{0DA1F2F8-03C9-4E33-92B3-5CE6D3824418}" destId="{BC37C57D-7E47-4920-A6DF-8AE63D86E390}" srcOrd="1" destOrd="0" presId="urn:microsoft.com/office/officeart/2005/8/layout/orgChart1"/>
    <dgm:cxn modelId="{0B0BFB64-40A6-421F-BF47-148321CD72E6}" type="presParOf" srcId="{0DA1F2F8-03C9-4E33-92B3-5CE6D3824418}" destId="{74CECA70-912A-40C0-B7CD-D642E8EF0B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4DB387-2A9A-40D6-99B8-9B64DAD2D03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E64C8AEC-AF29-4B1F-830C-C84A30FA79F6}">
      <dgm:prSet phldrT="[Texto]" custT="1"/>
      <dgm:spPr/>
      <dgm:t>
        <a:bodyPr/>
        <a:lstStyle/>
        <a:p>
          <a:r>
            <a:rPr lang="es-ES" sz="1400" dirty="0"/>
            <a:t>Presidenta</a:t>
          </a:r>
        </a:p>
        <a:p>
          <a:r>
            <a:rPr lang="es-ES" sz="1400" dirty="0"/>
            <a:t>Daniela Valdovinos</a:t>
          </a:r>
        </a:p>
      </dgm:t>
    </dgm:pt>
    <dgm:pt modelId="{7072D175-1ED2-4500-96EC-F1AA69153D35}" type="parTrans" cxnId="{E0B4DAFF-E0DF-4BC3-9D3F-59CEA066C7F6}">
      <dgm:prSet/>
      <dgm:spPr/>
      <dgm:t>
        <a:bodyPr/>
        <a:lstStyle/>
        <a:p>
          <a:endParaRPr lang="es-ES" sz="1400"/>
        </a:p>
      </dgm:t>
    </dgm:pt>
    <dgm:pt modelId="{1D20ADEF-3AA1-4BE7-B058-4F370191B752}" type="sibTrans" cxnId="{E0B4DAFF-E0DF-4BC3-9D3F-59CEA066C7F6}">
      <dgm:prSet/>
      <dgm:spPr/>
      <dgm:t>
        <a:bodyPr/>
        <a:lstStyle/>
        <a:p>
          <a:endParaRPr lang="es-ES" sz="1400"/>
        </a:p>
      </dgm:t>
    </dgm:pt>
    <dgm:pt modelId="{994611A6-5202-41CD-AF0F-2558FB2AFDC3}">
      <dgm:prSet phldrT="[Texto]" custT="1"/>
      <dgm:spPr/>
      <dgm:t>
        <a:bodyPr/>
        <a:lstStyle/>
        <a:p>
          <a:r>
            <a:rPr lang="es-ES" sz="1400" dirty="0"/>
            <a:t>Directora Ejecutiva</a:t>
          </a:r>
        </a:p>
        <a:p>
          <a:r>
            <a:rPr lang="es-ES" sz="1400" dirty="0"/>
            <a:t>Secretaria </a:t>
          </a:r>
        </a:p>
        <a:p>
          <a:r>
            <a:rPr lang="es-ES" sz="1400" dirty="0"/>
            <a:t>Paulina Valenzuela</a:t>
          </a:r>
        </a:p>
      </dgm:t>
    </dgm:pt>
    <dgm:pt modelId="{578BB6CD-798F-4DAE-A4F9-7226528407F7}" type="parTrans" cxnId="{32F857F1-05A6-4EC9-AF57-947A33F4A886}">
      <dgm:prSet/>
      <dgm:spPr/>
      <dgm:t>
        <a:bodyPr/>
        <a:lstStyle/>
        <a:p>
          <a:endParaRPr lang="es-ES" sz="1400"/>
        </a:p>
      </dgm:t>
    </dgm:pt>
    <dgm:pt modelId="{4F98A980-38E6-40F6-95E0-3C102C995A9B}" type="sibTrans" cxnId="{32F857F1-05A6-4EC9-AF57-947A33F4A886}">
      <dgm:prSet/>
      <dgm:spPr/>
      <dgm:t>
        <a:bodyPr/>
        <a:lstStyle/>
        <a:p>
          <a:endParaRPr lang="es-ES" sz="1400"/>
        </a:p>
      </dgm:t>
    </dgm:pt>
    <dgm:pt modelId="{3D0D6284-AF08-4A53-B1B3-EBB8A3B1ED76}">
      <dgm:prSet phldrT="[Texto]" custT="1"/>
      <dgm:spPr/>
      <dgm:t>
        <a:bodyPr/>
        <a:lstStyle/>
        <a:p>
          <a:r>
            <a:rPr lang="es-ES" sz="1400" dirty="0"/>
            <a:t>Directora Ejecutiva</a:t>
          </a:r>
        </a:p>
        <a:p>
          <a:r>
            <a:rPr lang="es-ES" sz="1400" dirty="0"/>
            <a:t>Daniela Valdovinos</a:t>
          </a:r>
        </a:p>
      </dgm:t>
    </dgm:pt>
    <dgm:pt modelId="{A5BBB23F-63A8-4DA7-B62D-A9B6B6D879F2}" type="parTrans" cxnId="{CE515A24-3869-4DD4-A9E8-643F97708A0B}">
      <dgm:prSet/>
      <dgm:spPr/>
      <dgm:t>
        <a:bodyPr/>
        <a:lstStyle/>
        <a:p>
          <a:endParaRPr lang="es-ES" sz="1400"/>
        </a:p>
      </dgm:t>
    </dgm:pt>
    <dgm:pt modelId="{5B1DD167-D612-4529-9047-A4C45FAA2BDE}" type="sibTrans" cxnId="{CE515A24-3869-4DD4-A9E8-643F97708A0B}">
      <dgm:prSet/>
      <dgm:spPr/>
      <dgm:t>
        <a:bodyPr/>
        <a:lstStyle/>
        <a:p>
          <a:endParaRPr lang="es-ES" sz="1400"/>
        </a:p>
      </dgm:t>
    </dgm:pt>
    <dgm:pt modelId="{BAFF1A7E-1A3B-4348-8627-8257E3F86011}">
      <dgm:prSet phldrT="[Texto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s-ES" sz="1400" dirty="0">
              <a:solidFill>
                <a:srgbClr val="FF0000"/>
              </a:solidFill>
            </a:rPr>
            <a:t>Directora Ejecutiva</a:t>
          </a:r>
        </a:p>
        <a:p>
          <a:r>
            <a:rPr lang="es-ES" sz="1400" dirty="0">
              <a:solidFill>
                <a:srgbClr val="FF0000"/>
              </a:solidFill>
            </a:rPr>
            <a:t>Macarena Fierro</a:t>
          </a:r>
        </a:p>
      </dgm:t>
    </dgm:pt>
    <dgm:pt modelId="{6929125B-13FC-4C5E-9611-AAE5041BF56D}" type="parTrans" cxnId="{F675F760-4919-4051-8525-0A813FDC4046}">
      <dgm:prSet/>
      <dgm:spPr/>
      <dgm:t>
        <a:bodyPr/>
        <a:lstStyle/>
        <a:p>
          <a:endParaRPr lang="es-ES" sz="1400"/>
        </a:p>
      </dgm:t>
    </dgm:pt>
    <dgm:pt modelId="{90FBFD41-4F34-4622-B058-0DC67D32EE86}" type="sibTrans" cxnId="{F675F760-4919-4051-8525-0A813FDC4046}">
      <dgm:prSet/>
      <dgm:spPr/>
      <dgm:t>
        <a:bodyPr/>
        <a:lstStyle/>
        <a:p>
          <a:endParaRPr lang="es-ES" sz="1400"/>
        </a:p>
      </dgm:t>
    </dgm:pt>
    <dgm:pt modelId="{8109BA60-A3DF-45BC-8C2C-17212EAD2244}">
      <dgm:prSet phldrT="[Texto]" custT="1"/>
      <dgm:spPr/>
      <dgm:t>
        <a:bodyPr/>
        <a:lstStyle/>
        <a:p>
          <a:r>
            <a:rPr lang="es-ES" sz="1400" dirty="0"/>
            <a:t>Directora Ejecutiva </a:t>
          </a:r>
        </a:p>
        <a:p>
          <a:r>
            <a:rPr lang="es-ES" sz="1400" dirty="0"/>
            <a:t>Macarena Cué</a:t>
          </a:r>
        </a:p>
      </dgm:t>
    </dgm:pt>
    <dgm:pt modelId="{02A8DFA4-A55F-4F69-8156-4A819EEF896F}" type="parTrans" cxnId="{CDD319D8-12F8-4C3F-AB77-C703396BC780}">
      <dgm:prSet/>
      <dgm:spPr/>
      <dgm:t>
        <a:bodyPr/>
        <a:lstStyle/>
        <a:p>
          <a:endParaRPr lang="es-ES" sz="1400"/>
        </a:p>
      </dgm:t>
    </dgm:pt>
    <dgm:pt modelId="{A00025AB-18E4-4C28-A422-8B9F826B7001}" type="sibTrans" cxnId="{CDD319D8-12F8-4C3F-AB77-C703396BC780}">
      <dgm:prSet/>
      <dgm:spPr/>
      <dgm:t>
        <a:bodyPr/>
        <a:lstStyle/>
        <a:p>
          <a:endParaRPr lang="es-ES" sz="1400"/>
        </a:p>
      </dgm:t>
    </dgm:pt>
    <dgm:pt modelId="{C0930FB2-B511-4E8F-9EAF-234791840CAF}" type="asst">
      <dgm:prSet custT="1"/>
      <dgm:spPr>
        <a:ln>
          <a:prstDash val="dash"/>
        </a:ln>
      </dgm:spPr>
      <dgm:t>
        <a:bodyPr/>
        <a:lstStyle/>
        <a:p>
          <a:r>
            <a:rPr lang="es-ES" sz="1400" dirty="0"/>
            <a:t>Asesor Contable                Jorge Astorga</a:t>
          </a:r>
        </a:p>
      </dgm:t>
    </dgm:pt>
    <dgm:pt modelId="{5E348489-91E3-455A-99BE-1F7D90CD2EF3}" type="parTrans" cxnId="{B0790864-CAC0-4BA7-9EA3-84056B326E44}">
      <dgm:prSet/>
      <dgm:spPr>
        <a:ln>
          <a:prstDash val="dash"/>
        </a:ln>
      </dgm:spPr>
      <dgm:t>
        <a:bodyPr/>
        <a:lstStyle/>
        <a:p>
          <a:endParaRPr lang="es-ES" sz="1400"/>
        </a:p>
      </dgm:t>
    </dgm:pt>
    <dgm:pt modelId="{74D6B33D-7AC6-4412-A7B1-8A56D2155057}" type="sibTrans" cxnId="{B0790864-CAC0-4BA7-9EA3-84056B326E44}">
      <dgm:prSet/>
      <dgm:spPr/>
      <dgm:t>
        <a:bodyPr/>
        <a:lstStyle/>
        <a:p>
          <a:endParaRPr lang="es-ES" sz="1400"/>
        </a:p>
      </dgm:t>
    </dgm:pt>
    <dgm:pt modelId="{8CFCD015-BD79-4B26-A5B9-0C9A76D770C9}" type="asst">
      <dgm:prSet custT="1"/>
      <dgm:spPr/>
      <dgm:t>
        <a:bodyPr/>
        <a:lstStyle/>
        <a:p>
          <a:r>
            <a:rPr lang="es-ES" sz="1400" dirty="0"/>
            <a:t>Asesor Jurídico                Christine </a:t>
          </a:r>
          <a:r>
            <a:rPr lang="es-ES" sz="1400" dirty="0" err="1"/>
            <a:t>Weidenslaufer</a:t>
          </a:r>
          <a:r>
            <a:rPr lang="es-ES" sz="1400" dirty="0"/>
            <a:t> </a:t>
          </a:r>
        </a:p>
      </dgm:t>
    </dgm:pt>
    <dgm:pt modelId="{082C8659-79B9-44BD-9100-284314C535F7}" type="parTrans" cxnId="{39DA74A8-F14A-490C-BBD3-B0808F3FE977}">
      <dgm:prSet/>
      <dgm:spPr/>
      <dgm:t>
        <a:bodyPr/>
        <a:lstStyle/>
        <a:p>
          <a:endParaRPr lang="es-ES" sz="1400"/>
        </a:p>
      </dgm:t>
    </dgm:pt>
    <dgm:pt modelId="{39BFB470-AECF-4439-84DE-7CEA717E8063}" type="sibTrans" cxnId="{39DA74A8-F14A-490C-BBD3-B0808F3FE977}">
      <dgm:prSet/>
      <dgm:spPr/>
      <dgm:t>
        <a:bodyPr/>
        <a:lstStyle/>
        <a:p>
          <a:endParaRPr lang="es-ES" sz="1400"/>
        </a:p>
      </dgm:t>
    </dgm:pt>
    <dgm:pt modelId="{61CF0CF9-2439-4AF8-9981-9C931941703E}">
      <dgm:prSet custT="1"/>
      <dgm:spPr/>
      <dgm:t>
        <a:bodyPr/>
        <a:lstStyle/>
        <a:p>
          <a:r>
            <a:rPr lang="es-ES" sz="1400" dirty="0"/>
            <a:t>Relaciones Públicas</a:t>
          </a:r>
        </a:p>
      </dgm:t>
    </dgm:pt>
    <dgm:pt modelId="{AC49416D-DBCD-4417-8E83-0B95EC2820D8}" type="parTrans" cxnId="{B4124136-8C3F-4E2A-9FEC-A26B00FE935D}">
      <dgm:prSet/>
      <dgm:spPr/>
      <dgm:t>
        <a:bodyPr/>
        <a:lstStyle/>
        <a:p>
          <a:endParaRPr lang="es-ES" sz="1400"/>
        </a:p>
      </dgm:t>
    </dgm:pt>
    <dgm:pt modelId="{C9303724-FD5D-4C73-93ED-531C60138B8A}" type="sibTrans" cxnId="{B4124136-8C3F-4E2A-9FEC-A26B00FE935D}">
      <dgm:prSet/>
      <dgm:spPr/>
      <dgm:t>
        <a:bodyPr/>
        <a:lstStyle/>
        <a:p>
          <a:endParaRPr lang="es-ES" sz="1400"/>
        </a:p>
      </dgm:t>
    </dgm:pt>
    <dgm:pt modelId="{8C07D36A-7845-4EA0-91B3-7E88BCC44306}">
      <dgm:prSet custT="1"/>
      <dgm:spPr/>
      <dgm:t>
        <a:bodyPr/>
        <a:lstStyle/>
        <a:p>
          <a:r>
            <a:rPr lang="es-ES" sz="1400" dirty="0"/>
            <a:t>Captación de Socios</a:t>
          </a:r>
        </a:p>
      </dgm:t>
    </dgm:pt>
    <dgm:pt modelId="{FF455E00-391E-464E-9C7F-A3A109D62820}" type="sibTrans" cxnId="{A7002A24-E899-48AE-B279-646B551FCADC}">
      <dgm:prSet/>
      <dgm:spPr/>
      <dgm:t>
        <a:bodyPr/>
        <a:lstStyle/>
        <a:p>
          <a:endParaRPr lang="es-ES" sz="1400"/>
        </a:p>
      </dgm:t>
    </dgm:pt>
    <dgm:pt modelId="{A2FFE1A5-63AB-479C-B40E-8ABD5B65D6AA}" type="parTrans" cxnId="{A7002A24-E899-48AE-B279-646B551FCADC}">
      <dgm:prSet/>
      <dgm:spPr/>
      <dgm:t>
        <a:bodyPr/>
        <a:lstStyle/>
        <a:p>
          <a:endParaRPr lang="es-ES" sz="1400"/>
        </a:p>
      </dgm:t>
    </dgm:pt>
    <dgm:pt modelId="{E80EF324-F5FD-4E60-91F2-C3DDBE70E4AB}">
      <dgm:prSet custT="1"/>
      <dgm:spPr/>
      <dgm:t>
        <a:bodyPr/>
        <a:lstStyle/>
        <a:p>
          <a:r>
            <a:rPr lang="es-ES" sz="1400" dirty="0"/>
            <a:t>Red de Voluntarios</a:t>
          </a:r>
        </a:p>
      </dgm:t>
    </dgm:pt>
    <dgm:pt modelId="{E19079E3-146A-4605-8464-F036C5933776}" type="parTrans" cxnId="{53512555-EA66-4121-A7D0-6CFC099F766A}">
      <dgm:prSet/>
      <dgm:spPr/>
      <dgm:t>
        <a:bodyPr/>
        <a:lstStyle/>
        <a:p>
          <a:endParaRPr lang="es-ES" sz="1400"/>
        </a:p>
      </dgm:t>
    </dgm:pt>
    <dgm:pt modelId="{1B1003EB-1761-4693-A29E-58800CE482B0}" type="sibTrans" cxnId="{53512555-EA66-4121-A7D0-6CFC099F766A}">
      <dgm:prSet/>
      <dgm:spPr/>
      <dgm:t>
        <a:bodyPr/>
        <a:lstStyle/>
        <a:p>
          <a:endParaRPr lang="es-ES" sz="1400"/>
        </a:p>
      </dgm:t>
    </dgm:pt>
    <dgm:pt modelId="{52C5E25F-A6D0-4778-8CAE-5DFB54355C85}">
      <dgm:prSet custT="1"/>
      <dgm:spPr/>
      <dgm:t>
        <a:bodyPr/>
        <a:lstStyle/>
        <a:p>
          <a:r>
            <a:rPr lang="es-ES" sz="1400" dirty="0"/>
            <a:t>Talleres</a:t>
          </a:r>
        </a:p>
        <a:p>
          <a:r>
            <a:rPr lang="es-ES" sz="1400" dirty="0"/>
            <a:t>Volver a vivir</a:t>
          </a:r>
        </a:p>
      </dgm:t>
    </dgm:pt>
    <dgm:pt modelId="{DEE0FFC2-C366-46AB-B406-1BDF33BF3110}" type="parTrans" cxnId="{42C2E3CC-0B9F-4FDF-AE9E-2D5FDFC213C3}">
      <dgm:prSet/>
      <dgm:spPr/>
      <dgm:t>
        <a:bodyPr/>
        <a:lstStyle/>
        <a:p>
          <a:endParaRPr lang="es-ES" sz="1400"/>
        </a:p>
      </dgm:t>
    </dgm:pt>
    <dgm:pt modelId="{BDC5C56D-1147-4194-B10B-2BC50CB99B77}" type="sibTrans" cxnId="{42C2E3CC-0B9F-4FDF-AE9E-2D5FDFC213C3}">
      <dgm:prSet/>
      <dgm:spPr/>
      <dgm:t>
        <a:bodyPr/>
        <a:lstStyle/>
        <a:p>
          <a:endParaRPr lang="es-ES" sz="1400"/>
        </a:p>
      </dgm:t>
    </dgm:pt>
    <dgm:pt modelId="{EFB7333B-C0B4-4270-A51A-44EA08BEFF4E}">
      <dgm:prSet custT="1"/>
      <dgm:spPr/>
      <dgm:t>
        <a:bodyPr/>
        <a:lstStyle/>
        <a:p>
          <a:r>
            <a:rPr lang="es-ES" sz="1400" dirty="0"/>
            <a:t>Encargado de comunicaciones</a:t>
          </a:r>
        </a:p>
      </dgm:t>
    </dgm:pt>
    <dgm:pt modelId="{150E9537-38CF-47FD-A215-FDB3D4E5251E}" type="parTrans" cxnId="{8ED9E6B1-CCC3-4802-8829-8B09C4D118FD}">
      <dgm:prSet/>
      <dgm:spPr/>
      <dgm:t>
        <a:bodyPr/>
        <a:lstStyle/>
        <a:p>
          <a:endParaRPr lang="es-ES" sz="1400"/>
        </a:p>
      </dgm:t>
    </dgm:pt>
    <dgm:pt modelId="{7738853C-64E8-492C-9F4F-F985C17C6C71}" type="sibTrans" cxnId="{8ED9E6B1-CCC3-4802-8829-8B09C4D118FD}">
      <dgm:prSet/>
      <dgm:spPr/>
      <dgm:t>
        <a:bodyPr/>
        <a:lstStyle/>
        <a:p>
          <a:endParaRPr lang="es-ES" sz="1400"/>
        </a:p>
      </dgm:t>
    </dgm:pt>
    <dgm:pt modelId="{41BA5B8A-6056-4BB3-96A6-654A5A24CA0A}">
      <dgm:prSet custT="1"/>
      <dgm:spPr/>
      <dgm:t>
        <a:bodyPr/>
        <a:lstStyle/>
        <a:p>
          <a:r>
            <a:rPr lang="es-ES" sz="1400" dirty="0"/>
            <a:t>Redes Sociales y </a:t>
          </a:r>
          <a:r>
            <a:rPr lang="es-ES" sz="1400" dirty="0" err="1"/>
            <a:t>Community</a:t>
          </a:r>
          <a:r>
            <a:rPr lang="es-ES" sz="1400" dirty="0"/>
            <a:t> Manager</a:t>
          </a:r>
        </a:p>
      </dgm:t>
    </dgm:pt>
    <dgm:pt modelId="{1625B3F6-9A92-407A-8386-06F8F5603652}" type="sibTrans" cxnId="{30B94A28-8C15-47CE-BC36-E5F0654A2BA4}">
      <dgm:prSet/>
      <dgm:spPr/>
      <dgm:t>
        <a:bodyPr/>
        <a:lstStyle/>
        <a:p>
          <a:endParaRPr lang="es-ES" sz="1400"/>
        </a:p>
      </dgm:t>
    </dgm:pt>
    <dgm:pt modelId="{3726CEF9-37DE-43A2-B588-95FB77E23B1D}" type="parTrans" cxnId="{30B94A28-8C15-47CE-BC36-E5F0654A2BA4}">
      <dgm:prSet/>
      <dgm:spPr/>
      <dgm:t>
        <a:bodyPr/>
        <a:lstStyle/>
        <a:p>
          <a:endParaRPr lang="es-ES" sz="1400"/>
        </a:p>
      </dgm:t>
    </dgm:pt>
    <dgm:pt modelId="{D0ACEC74-568E-4ACD-8160-220A5B479038}">
      <dgm:prSet phldrT="[Texto]" custT="1"/>
      <dgm:spPr/>
      <dgm:t>
        <a:bodyPr/>
        <a:lstStyle/>
        <a:p>
          <a:r>
            <a:rPr lang="es-ES" sz="1400" dirty="0"/>
            <a:t>Directora Ejecutiva</a:t>
          </a:r>
        </a:p>
        <a:p>
          <a:r>
            <a:rPr lang="es-ES" sz="1400" dirty="0"/>
            <a:t>Michelle Danzinger</a:t>
          </a:r>
        </a:p>
      </dgm:t>
    </dgm:pt>
    <dgm:pt modelId="{BD71C40F-5F68-4639-A339-C424E9F0D13A}" type="parTrans" cxnId="{A4D593E6-3B9A-4D0A-9BC1-B3C295C2E6EA}">
      <dgm:prSet/>
      <dgm:spPr/>
      <dgm:t>
        <a:bodyPr/>
        <a:lstStyle/>
        <a:p>
          <a:endParaRPr lang="es-ES" sz="1400"/>
        </a:p>
      </dgm:t>
    </dgm:pt>
    <dgm:pt modelId="{4EBC2CF6-20FF-4C39-93B4-1A4AD27054A8}" type="sibTrans" cxnId="{A4D593E6-3B9A-4D0A-9BC1-B3C295C2E6EA}">
      <dgm:prSet/>
      <dgm:spPr/>
      <dgm:t>
        <a:bodyPr/>
        <a:lstStyle/>
        <a:p>
          <a:endParaRPr lang="es-ES" sz="1400"/>
        </a:p>
      </dgm:t>
    </dgm:pt>
    <dgm:pt modelId="{A28228E0-73E8-4884-9442-3B5B455C1F73}">
      <dgm:prSet custT="1"/>
      <dgm:spPr/>
      <dgm:t>
        <a:bodyPr/>
        <a:lstStyle/>
        <a:p>
          <a:r>
            <a:rPr lang="es-ES" sz="1400" dirty="0"/>
            <a:t>Tesorería</a:t>
          </a:r>
        </a:p>
      </dgm:t>
    </dgm:pt>
    <dgm:pt modelId="{526CE7AE-8E3F-4DE3-A414-A49058E06121}" type="parTrans" cxnId="{B94BCA1D-4550-4F63-8DAA-7EEC24C8071E}">
      <dgm:prSet/>
      <dgm:spPr/>
      <dgm:t>
        <a:bodyPr/>
        <a:lstStyle/>
        <a:p>
          <a:endParaRPr lang="es-ES"/>
        </a:p>
      </dgm:t>
    </dgm:pt>
    <dgm:pt modelId="{7F8C3B7D-0201-4CE5-9779-28668EE8DD6B}" type="sibTrans" cxnId="{B94BCA1D-4550-4F63-8DAA-7EEC24C8071E}">
      <dgm:prSet/>
      <dgm:spPr/>
      <dgm:t>
        <a:bodyPr/>
        <a:lstStyle/>
        <a:p>
          <a:endParaRPr lang="es-ES"/>
        </a:p>
      </dgm:t>
    </dgm:pt>
    <dgm:pt modelId="{AC995176-26C2-4A30-84FA-82E6CD032DFD}" type="pres">
      <dgm:prSet presAssocID="{E94DB387-2A9A-40D6-99B8-9B64DAD2D03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9AB5044-9154-45A9-B9A4-91187720079A}" type="pres">
      <dgm:prSet presAssocID="{E64C8AEC-AF29-4B1F-830C-C84A30FA79F6}" presName="hierRoot1" presStyleCnt="0">
        <dgm:presLayoutVars>
          <dgm:hierBranch val="init"/>
        </dgm:presLayoutVars>
      </dgm:prSet>
      <dgm:spPr/>
    </dgm:pt>
    <dgm:pt modelId="{D730D1BC-4397-4064-9DFA-DCE7ED521146}" type="pres">
      <dgm:prSet presAssocID="{E64C8AEC-AF29-4B1F-830C-C84A30FA79F6}" presName="rootComposite1" presStyleCnt="0"/>
      <dgm:spPr/>
    </dgm:pt>
    <dgm:pt modelId="{C265FE13-6F2C-4F98-9044-307FDF31D38B}" type="pres">
      <dgm:prSet presAssocID="{E64C8AEC-AF29-4B1F-830C-C84A30FA79F6}" presName="rootText1" presStyleLbl="node0" presStyleIdx="0" presStyleCnt="1" custLinFactNeighborX="-2106" custLinFactNeighborY="-44199">
        <dgm:presLayoutVars>
          <dgm:chPref val="3"/>
        </dgm:presLayoutVars>
      </dgm:prSet>
      <dgm:spPr/>
    </dgm:pt>
    <dgm:pt modelId="{376CD9E8-7725-4605-A371-3E1499410E74}" type="pres">
      <dgm:prSet presAssocID="{E64C8AEC-AF29-4B1F-830C-C84A30FA79F6}" presName="rootConnector1" presStyleLbl="node1" presStyleIdx="0" presStyleCnt="0"/>
      <dgm:spPr/>
    </dgm:pt>
    <dgm:pt modelId="{9563FCCD-CE6C-4036-A845-1665AD5FBD20}" type="pres">
      <dgm:prSet presAssocID="{E64C8AEC-AF29-4B1F-830C-C84A30FA79F6}" presName="hierChild2" presStyleCnt="0"/>
      <dgm:spPr/>
    </dgm:pt>
    <dgm:pt modelId="{A36AB259-0904-41BF-A7E6-7243AFB3AD53}" type="pres">
      <dgm:prSet presAssocID="{578BB6CD-798F-4DAE-A4F9-7226528407F7}" presName="Name37" presStyleLbl="parChTrans1D2" presStyleIdx="0" presStyleCnt="7"/>
      <dgm:spPr/>
    </dgm:pt>
    <dgm:pt modelId="{214A6212-D7B1-41D2-B5F6-EA5F2D476E10}" type="pres">
      <dgm:prSet presAssocID="{994611A6-5202-41CD-AF0F-2558FB2AFDC3}" presName="hierRoot2" presStyleCnt="0">
        <dgm:presLayoutVars>
          <dgm:hierBranch val="init"/>
        </dgm:presLayoutVars>
      </dgm:prSet>
      <dgm:spPr/>
    </dgm:pt>
    <dgm:pt modelId="{FBE24BEB-C038-4AF3-9AC4-97AAA8561949}" type="pres">
      <dgm:prSet presAssocID="{994611A6-5202-41CD-AF0F-2558FB2AFDC3}" presName="rootComposite" presStyleCnt="0"/>
      <dgm:spPr/>
    </dgm:pt>
    <dgm:pt modelId="{C61C6DE8-3DA4-4FD8-AE0C-7A86AF68937D}" type="pres">
      <dgm:prSet presAssocID="{994611A6-5202-41CD-AF0F-2558FB2AFDC3}" presName="rootText" presStyleLbl="node2" presStyleIdx="0" presStyleCnt="5">
        <dgm:presLayoutVars>
          <dgm:chPref val="3"/>
        </dgm:presLayoutVars>
      </dgm:prSet>
      <dgm:spPr/>
    </dgm:pt>
    <dgm:pt modelId="{2123D92C-E274-4439-A80B-8CC958F8BB27}" type="pres">
      <dgm:prSet presAssocID="{994611A6-5202-41CD-AF0F-2558FB2AFDC3}" presName="rootConnector" presStyleLbl="node2" presStyleIdx="0" presStyleCnt="5"/>
      <dgm:spPr/>
    </dgm:pt>
    <dgm:pt modelId="{02E79EBB-4EA4-4A8F-B720-E32BDE751983}" type="pres">
      <dgm:prSet presAssocID="{994611A6-5202-41CD-AF0F-2558FB2AFDC3}" presName="hierChild4" presStyleCnt="0"/>
      <dgm:spPr/>
    </dgm:pt>
    <dgm:pt modelId="{ED204686-8445-4AAD-8DA5-B3F985C63EDE}" type="pres">
      <dgm:prSet presAssocID="{994611A6-5202-41CD-AF0F-2558FB2AFDC3}" presName="hierChild5" presStyleCnt="0"/>
      <dgm:spPr/>
    </dgm:pt>
    <dgm:pt modelId="{2DF39545-8F0F-4A19-A322-4FB92D31D7FA}" type="pres">
      <dgm:prSet presAssocID="{02A8DFA4-A55F-4F69-8156-4A819EEF896F}" presName="Name37" presStyleLbl="parChTrans1D2" presStyleIdx="1" presStyleCnt="7"/>
      <dgm:spPr/>
    </dgm:pt>
    <dgm:pt modelId="{CE6DA3A9-C146-4062-AE4E-69D05ECBB8D4}" type="pres">
      <dgm:prSet presAssocID="{8109BA60-A3DF-45BC-8C2C-17212EAD2244}" presName="hierRoot2" presStyleCnt="0">
        <dgm:presLayoutVars>
          <dgm:hierBranch val="init"/>
        </dgm:presLayoutVars>
      </dgm:prSet>
      <dgm:spPr/>
    </dgm:pt>
    <dgm:pt modelId="{3A27FB16-07F8-4026-852F-835B408B96CF}" type="pres">
      <dgm:prSet presAssocID="{8109BA60-A3DF-45BC-8C2C-17212EAD2244}" presName="rootComposite" presStyleCnt="0"/>
      <dgm:spPr/>
    </dgm:pt>
    <dgm:pt modelId="{82BFFC81-159E-4B9A-9BE3-11C8A05D5C45}" type="pres">
      <dgm:prSet presAssocID="{8109BA60-A3DF-45BC-8C2C-17212EAD2244}" presName="rootText" presStyleLbl="node2" presStyleIdx="1" presStyleCnt="5">
        <dgm:presLayoutVars>
          <dgm:chPref val="3"/>
        </dgm:presLayoutVars>
      </dgm:prSet>
      <dgm:spPr/>
    </dgm:pt>
    <dgm:pt modelId="{C41D5612-8948-410D-998D-F2DD9ED1C2C5}" type="pres">
      <dgm:prSet presAssocID="{8109BA60-A3DF-45BC-8C2C-17212EAD2244}" presName="rootConnector" presStyleLbl="node2" presStyleIdx="1" presStyleCnt="5"/>
      <dgm:spPr/>
    </dgm:pt>
    <dgm:pt modelId="{49BF8842-CD4F-44DB-99BB-5305CD8EE2AB}" type="pres">
      <dgm:prSet presAssocID="{8109BA60-A3DF-45BC-8C2C-17212EAD2244}" presName="hierChild4" presStyleCnt="0"/>
      <dgm:spPr/>
    </dgm:pt>
    <dgm:pt modelId="{EACA351B-B184-41DF-A6F4-C948521D203A}" type="pres">
      <dgm:prSet presAssocID="{A2FFE1A5-63AB-479C-B40E-8ABD5B65D6AA}" presName="Name37" presStyleLbl="parChTrans1D3" presStyleIdx="0" presStyleCnt="7"/>
      <dgm:spPr/>
    </dgm:pt>
    <dgm:pt modelId="{86586E57-CB60-4A3D-9CDB-F593B0DE9360}" type="pres">
      <dgm:prSet presAssocID="{8C07D36A-7845-4EA0-91B3-7E88BCC44306}" presName="hierRoot2" presStyleCnt="0">
        <dgm:presLayoutVars>
          <dgm:hierBranch val="init"/>
        </dgm:presLayoutVars>
      </dgm:prSet>
      <dgm:spPr/>
    </dgm:pt>
    <dgm:pt modelId="{9139A5B0-6C13-4CFC-90EB-33693651FE43}" type="pres">
      <dgm:prSet presAssocID="{8C07D36A-7845-4EA0-91B3-7E88BCC44306}" presName="rootComposite" presStyleCnt="0"/>
      <dgm:spPr/>
    </dgm:pt>
    <dgm:pt modelId="{32FCF948-B5F5-4397-9DFD-C04A7C216C80}" type="pres">
      <dgm:prSet presAssocID="{8C07D36A-7845-4EA0-91B3-7E88BCC44306}" presName="rootText" presStyleLbl="node3" presStyleIdx="0" presStyleCnt="7">
        <dgm:presLayoutVars>
          <dgm:chPref val="3"/>
        </dgm:presLayoutVars>
      </dgm:prSet>
      <dgm:spPr/>
    </dgm:pt>
    <dgm:pt modelId="{4C2B56DD-BCDD-40B4-A527-7772A835DB1E}" type="pres">
      <dgm:prSet presAssocID="{8C07D36A-7845-4EA0-91B3-7E88BCC44306}" presName="rootConnector" presStyleLbl="node3" presStyleIdx="0" presStyleCnt="7"/>
      <dgm:spPr/>
    </dgm:pt>
    <dgm:pt modelId="{9C11A62E-0582-45E0-86D3-5C03F00C1E08}" type="pres">
      <dgm:prSet presAssocID="{8C07D36A-7845-4EA0-91B3-7E88BCC44306}" presName="hierChild4" presStyleCnt="0"/>
      <dgm:spPr/>
    </dgm:pt>
    <dgm:pt modelId="{36C9AC54-D22C-4C26-9892-BE8287C0C238}" type="pres">
      <dgm:prSet presAssocID="{8C07D36A-7845-4EA0-91B3-7E88BCC44306}" presName="hierChild5" presStyleCnt="0"/>
      <dgm:spPr/>
    </dgm:pt>
    <dgm:pt modelId="{5FDD7AFA-BFCA-4926-9D97-D112AA125CBF}" type="pres">
      <dgm:prSet presAssocID="{150E9537-38CF-47FD-A215-FDB3D4E5251E}" presName="Name37" presStyleLbl="parChTrans1D3" presStyleIdx="1" presStyleCnt="7"/>
      <dgm:spPr/>
    </dgm:pt>
    <dgm:pt modelId="{42B3331A-29B7-4231-9A9C-5847A4760668}" type="pres">
      <dgm:prSet presAssocID="{EFB7333B-C0B4-4270-A51A-44EA08BEFF4E}" presName="hierRoot2" presStyleCnt="0">
        <dgm:presLayoutVars>
          <dgm:hierBranch val="init"/>
        </dgm:presLayoutVars>
      </dgm:prSet>
      <dgm:spPr/>
    </dgm:pt>
    <dgm:pt modelId="{3501C32D-5030-4777-8EEA-09CCF134457E}" type="pres">
      <dgm:prSet presAssocID="{EFB7333B-C0B4-4270-A51A-44EA08BEFF4E}" presName="rootComposite" presStyleCnt="0"/>
      <dgm:spPr/>
    </dgm:pt>
    <dgm:pt modelId="{B7DABE9F-DE98-4677-BBA5-EF0DCD93CAF0}" type="pres">
      <dgm:prSet presAssocID="{EFB7333B-C0B4-4270-A51A-44EA08BEFF4E}" presName="rootText" presStyleLbl="node3" presStyleIdx="1" presStyleCnt="7">
        <dgm:presLayoutVars>
          <dgm:chPref val="3"/>
        </dgm:presLayoutVars>
      </dgm:prSet>
      <dgm:spPr/>
    </dgm:pt>
    <dgm:pt modelId="{B5BB43B0-0FFA-4803-945F-052819C70090}" type="pres">
      <dgm:prSet presAssocID="{EFB7333B-C0B4-4270-A51A-44EA08BEFF4E}" presName="rootConnector" presStyleLbl="node3" presStyleIdx="1" presStyleCnt="7"/>
      <dgm:spPr/>
    </dgm:pt>
    <dgm:pt modelId="{C569962A-449C-4AB0-A296-F237DD6E09ED}" type="pres">
      <dgm:prSet presAssocID="{EFB7333B-C0B4-4270-A51A-44EA08BEFF4E}" presName="hierChild4" presStyleCnt="0"/>
      <dgm:spPr/>
    </dgm:pt>
    <dgm:pt modelId="{F2B35154-FF58-4968-80D4-043FD1BC2F95}" type="pres">
      <dgm:prSet presAssocID="{EFB7333B-C0B4-4270-A51A-44EA08BEFF4E}" presName="hierChild5" presStyleCnt="0"/>
      <dgm:spPr/>
    </dgm:pt>
    <dgm:pt modelId="{C23BA202-60DC-49E9-8EEB-50CBA50EAC54}" type="pres">
      <dgm:prSet presAssocID="{8109BA60-A3DF-45BC-8C2C-17212EAD2244}" presName="hierChild5" presStyleCnt="0"/>
      <dgm:spPr/>
    </dgm:pt>
    <dgm:pt modelId="{07CBE23F-D3C2-49EC-87F0-AD3FCF9920EF}" type="pres">
      <dgm:prSet presAssocID="{A5BBB23F-63A8-4DA7-B62D-A9B6B6D879F2}" presName="Name37" presStyleLbl="parChTrans1D2" presStyleIdx="2" presStyleCnt="7"/>
      <dgm:spPr/>
    </dgm:pt>
    <dgm:pt modelId="{FDE8660D-AE02-4A7E-9CC9-20E2EFBA7478}" type="pres">
      <dgm:prSet presAssocID="{3D0D6284-AF08-4A53-B1B3-EBB8A3B1ED76}" presName="hierRoot2" presStyleCnt="0">
        <dgm:presLayoutVars>
          <dgm:hierBranch val="hang"/>
        </dgm:presLayoutVars>
      </dgm:prSet>
      <dgm:spPr/>
    </dgm:pt>
    <dgm:pt modelId="{84B0E346-4124-46CA-9408-6D3EE9A4D622}" type="pres">
      <dgm:prSet presAssocID="{3D0D6284-AF08-4A53-B1B3-EBB8A3B1ED76}" presName="rootComposite" presStyleCnt="0"/>
      <dgm:spPr/>
    </dgm:pt>
    <dgm:pt modelId="{32D9DB08-1F64-4BE8-851C-A639A5FA32CB}" type="pres">
      <dgm:prSet presAssocID="{3D0D6284-AF08-4A53-B1B3-EBB8A3B1ED76}" presName="rootText" presStyleLbl="node2" presStyleIdx="2" presStyleCnt="5" custScaleX="113083">
        <dgm:presLayoutVars>
          <dgm:chPref val="3"/>
        </dgm:presLayoutVars>
      </dgm:prSet>
      <dgm:spPr/>
    </dgm:pt>
    <dgm:pt modelId="{4BD1FB0F-90E0-4E05-9372-75753267F119}" type="pres">
      <dgm:prSet presAssocID="{3D0D6284-AF08-4A53-B1B3-EBB8A3B1ED76}" presName="rootConnector" presStyleLbl="node2" presStyleIdx="2" presStyleCnt="5"/>
      <dgm:spPr/>
    </dgm:pt>
    <dgm:pt modelId="{A89F359B-D988-47B8-80AD-4E9D302002F3}" type="pres">
      <dgm:prSet presAssocID="{3D0D6284-AF08-4A53-B1B3-EBB8A3B1ED76}" presName="hierChild4" presStyleCnt="0"/>
      <dgm:spPr/>
    </dgm:pt>
    <dgm:pt modelId="{3824E117-71D6-4D9B-80FC-0B94D77F255C}" type="pres">
      <dgm:prSet presAssocID="{3726CEF9-37DE-43A2-B588-95FB77E23B1D}" presName="Name48" presStyleLbl="parChTrans1D3" presStyleIdx="2" presStyleCnt="7"/>
      <dgm:spPr/>
    </dgm:pt>
    <dgm:pt modelId="{E906BB61-5C81-42E7-87A6-1A09AAEB01FD}" type="pres">
      <dgm:prSet presAssocID="{41BA5B8A-6056-4BB3-96A6-654A5A24CA0A}" presName="hierRoot2" presStyleCnt="0">
        <dgm:presLayoutVars>
          <dgm:hierBranch val="init"/>
        </dgm:presLayoutVars>
      </dgm:prSet>
      <dgm:spPr/>
    </dgm:pt>
    <dgm:pt modelId="{E5D002F3-2EE8-4916-94AE-CCB7ABEE9666}" type="pres">
      <dgm:prSet presAssocID="{41BA5B8A-6056-4BB3-96A6-654A5A24CA0A}" presName="rootComposite" presStyleCnt="0"/>
      <dgm:spPr/>
    </dgm:pt>
    <dgm:pt modelId="{74E95625-203C-4E34-AA06-1BCF9E03E1C2}" type="pres">
      <dgm:prSet presAssocID="{41BA5B8A-6056-4BB3-96A6-654A5A24CA0A}" presName="rootText" presStyleLbl="node3" presStyleIdx="2" presStyleCnt="7">
        <dgm:presLayoutVars>
          <dgm:chPref val="3"/>
        </dgm:presLayoutVars>
      </dgm:prSet>
      <dgm:spPr/>
    </dgm:pt>
    <dgm:pt modelId="{C05E6C36-995F-47BA-A2CF-48374C7B6DEC}" type="pres">
      <dgm:prSet presAssocID="{41BA5B8A-6056-4BB3-96A6-654A5A24CA0A}" presName="rootConnector" presStyleLbl="node3" presStyleIdx="2" presStyleCnt="7"/>
      <dgm:spPr/>
    </dgm:pt>
    <dgm:pt modelId="{970A92B1-8309-4739-A0EC-776F6E413D2F}" type="pres">
      <dgm:prSet presAssocID="{41BA5B8A-6056-4BB3-96A6-654A5A24CA0A}" presName="hierChild4" presStyleCnt="0"/>
      <dgm:spPr/>
    </dgm:pt>
    <dgm:pt modelId="{3C5E4B6E-F8CF-4DF6-A22E-FDAE0E450419}" type="pres">
      <dgm:prSet presAssocID="{41BA5B8A-6056-4BB3-96A6-654A5A24CA0A}" presName="hierChild5" presStyleCnt="0"/>
      <dgm:spPr/>
    </dgm:pt>
    <dgm:pt modelId="{8A9B51B4-E164-485B-AA60-FBD129CC0543}" type="pres">
      <dgm:prSet presAssocID="{AC49416D-DBCD-4417-8E83-0B95EC2820D8}" presName="Name48" presStyleLbl="parChTrans1D3" presStyleIdx="3" presStyleCnt="7"/>
      <dgm:spPr/>
    </dgm:pt>
    <dgm:pt modelId="{DF33C6E4-1710-49F2-87B5-D153F97602CC}" type="pres">
      <dgm:prSet presAssocID="{61CF0CF9-2439-4AF8-9981-9C931941703E}" presName="hierRoot2" presStyleCnt="0">
        <dgm:presLayoutVars>
          <dgm:hierBranch val="init"/>
        </dgm:presLayoutVars>
      </dgm:prSet>
      <dgm:spPr/>
    </dgm:pt>
    <dgm:pt modelId="{7997C475-B37F-47A9-AE55-D2512A3EF893}" type="pres">
      <dgm:prSet presAssocID="{61CF0CF9-2439-4AF8-9981-9C931941703E}" presName="rootComposite" presStyleCnt="0"/>
      <dgm:spPr/>
    </dgm:pt>
    <dgm:pt modelId="{A9A9C654-232D-4B70-91B4-77D5288C2CAF}" type="pres">
      <dgm:prSet presAssocID="{61CF0CF9-2439-4AF8-9981-9C931941703E}" presName="rootText" presStyleLbl="node3" presStyleIdx="3" presStyleCnt="7">
        <dgm:presLayoutVars>
          <dgm:chPref val="3"/>
        </dgm:presLayoutVars>
      </dgm:prSet>
      <dgm:spPr/>
    </dgm:pt>
    <dgm:pt modelId="{5F83C0BB-36DB-4FB4-AC99-8D153A3F3EFC}" type="pres">
      <dgm:prSet presAssocID="{61CF0CF9-2439-4AF8-9981-9C931941703E}" presName="rootConnector" presStyleLbl="node3" presStyleIdx="3" presStyleCnt="7"/>
      <dgm:spPr/>
    </dgm:pt>
    <dgm:pt modelId="{ACC4DC6B-26E4-4ACB-BEEC-E6DD2EE547F2}" type="pres">
      <dgm:prSet presAssocID="{61CF0CF9-2439-4AF8-9981-9C931941703E}" presName="hierChild4" presStyleCnt="0"/>
      <dgm:spPr/>
    </dgm:pt>
    <dgm:pt modelId="{49F111D8-6EC7-4611-A80D-57B9FB754D53}" type="pres">
      <dgm:prSet presAssocID="{61CF0CF9-2439-4AF8-9981-9C931941703E}" presName="hierChild5" presStyleCnt="0"/>
      <dgm:spPr/>
    </dgm:pt>
    <dgm:pt modelId="{694829F3-BEB1-427D-9502-2F7A89BC2ACD}" type="pres">
      <dgm:prSet presAssocID="{DEE0FFC2-C366-46AB-B406-1BDF33BF3110}" presName="Name48" presStyleLbl="parChTrans1D3" presStyleIdx="4" presStyleCnt="7"/>
      <dgm:spPr/>
    </dgm:pt>
    <dgm:pt modelId="{C14AFF2C-4992-44A9-B7A7-D86174071B49}" type="pres">
      <dgm:prSet presAssocID="{52C5E25F-A6D0-4778-8CAE-5DFB54355C85}" presName="hierRoot2" presStyleCnt="0">
        <dgm:presLayoutVars>
          <dgm:hierBranch val="init"/>
        </dgm:presLayoutVars>
      </dgm:prSet>
      <dgm:spPr/>
    </dgm:pt>
    <dgm:pt modelId="{4EA0711A-B994-49C5-8386-70F620C744CA}" type="pres">
      <dgm:prSet presAssocID="{52C5E25F-A6D0-4778-8CAE-5DFB54355C85}" presName="rootComposite" presStyleCnt="0"/>
      <dgm:spPr/>
    </dgm:pt>
    <dgm:pt modelId="{ACA52501-E655-4683-AC5C-CA4221AF2FEF}" type="pres">
      <dgm:prSet presAssocID="{52C5E25F-A6D0-4778-8CAE-5DFB54355C85}" presName="rootText" presStyleLbl="node3" presStyleIdx="4" presStyleCnt="7">
        <dgm:presLayoutVars>
          <dgm:chPref val="3"/>
        </dgm:presLayoutVars>
      </dgm:prSet>
      <dgm:spPr/>
    </dgm:pt>
    <dgm:pt modelId="{5F783A64-43A7-487B-BAFE-91BA6EF9ED85}" type="pres">
      <dgm:prSet presAssocID="{52C5E25F-A6D0-4778-8CAE-5DFB54355C85}" presName="rootConnector" presStyleLbl="node3" presStyleIdx="4" presStyleCnt="7"/>
      <dgm:spPr/>
    </dgm:pt>
    <dgm:pt modelId="{53F5B869-D3ED-4811-98FA-401B3486359C}" type="pres">
      <dgm:prSet presAssocID="{52C5E25F-A6D0-4778-8CAE-5DFB54355C85}" presName="hierChild4" presStyleCnt="0"/>
      <dgm:spPr/>
    </dgm:pt>
    <dgm:pt modelId="{D06977FC-4BB7-4E65-919C-FEB91379DFE5}" type="pres">
      <dgm:prSet presAssocID="{52C5E25F-A6D0-4778-8CAE-5DFB54355C85}" presName="hierChild5" presStyleCnt="0"/>
      <dgm:spPr/>
    </dgm:pt>
    <dgm:pt modelId="{917587D3-877A-416E-AD47-4A3AABB9D396}" type="pres">
      <dgm:prSet presAssocID="{E19079E3-146A-4605-8464-F036C5933776}" presName="Name48" presStyleLbl="parChTrans1D3" presStyleIdx="5" presStyleCnt="7"/>
      <dgm:spPr/>
    </dgm:pt>
    <dgm:pt modelId="{B6086C67-8F28-43E7-AC45-AD964A26E61B}" type="pres">
      <dgm:prSet presAssocID="{E80EF324-F5FD-4E60-91F2-C3DDBE70E4AB}" presName="hierRoot2" presStyleCnt="0">
        <dgm:presLayoutVars>
          <dgm:hierBranch val="init"/>
        </dgm:presLayoutVars>
      </dgm:prSet>
      <dgm:spPr/>
    </dgm:pt>
    <dgm:pt modelId="{EB361E00-2F06-463A-AAA7-A4CC7DCFA41D}" type="pres">
      <dgm:prSet presAssocID="{E80EF324-F5FD-4E60-91F2-C3DDBE70E4AB}" presName="rootComposite" presStyleCnt="0"/>
      <dgm:spPr/>
    </dgm:pt>
    <dgm:pt modelId="{4456DD72-966A-4CA3-98A9-A964EB464799}" type="pres">
      <dgm:prSet presAssocID="{E80EF324-F5FD-4E60-91F2-C3DDBE70E4AB}" presName="rootText" presStyleLbl="node3" presStyleIdx="5" presStyleCnt="7">
        <dgm:presLayoutVars>
          <dgm:chPref val="3"/>
        </dgm:presLayoutVars>
      </dgm:prSet>
      <dgm:spPr/>
    </dgm:pt>
    <dgm:pt modelId="{A375D8E9-B0B4-4204-B2A3-E4922F9047AA}" type="pres">
      <dgm:prSet presAssocID="{E80EF324-F5FD-4E60-91F2-C3DDBE70E4AB}" presName="rootConnector" presStyleLbl="node3" presStyleIdx="5" presStyleCnt="7"/>
      <dgm:spPr/>
    </dgm:pt>
    <dgm:pt modelId="{F39DC122-86C8-4974-BB78-756F0D5AAC6A}" type="pres">
      <dgm:prSet presAssocID="{E80EF324-F5FD-4E60-91F2-C3DDBE70E4AB}" presName="hierChild4" presStyleCnt="0"/>
      <dgm:spPr/>
    </dgm:pt>
    <dgm:pt modelId="{8A2ECDAF-942A-4C2B-8F4F-BCFB37F1ADA9}" type="pres">
      <dgm:prSet presAssocID="{E80EF324-F5FD-4E60-91F2-C3DDBE70E4AB}" presName="hierChild5" presStyleCnt="0"/>
      <dgm:spPr/>
    </dgm:pt>
    <dgm:pt modelId="{5D955D4A-55C4-4C13-BAEF-3F1745669B80}" type="pres">
      <dgm:prSet presAssocID="{3D0D6284-AF08-4A53-B1B3-EBB8A3B1ED76}" presName="hierChild5" presStyleCnt="0"/>
      <dgm:spPr/>
    </dgm:pt>
    <dgm:pt modelId="{E3D46AA5-B6C0-4F0F-B021-28CF66F2B5EB}" type="pres">
      <dgm:prSet presAssocID="{6929125B-13FC-4C5E-9611-AAE5041BF56D}" presName="Name37" presStyleLbl="parChTrans1D2" presStyleIdx="3" presStyleCnt="7"/>
      <dgm:spPr/>
    </dgm:pt>
    <dgm:pt modelId="{74203583-2605-4217-9AA2-EC627A95405E}" type="pres">
      <dgm:prSet presAssocID="{BAFF1A7E-1A3B-4348-8627-8257E3F86011}" presName="hierRoot2" presStyleCnt="0">
        <dgm:presLayoutVars>
          <dgm:hierBranch val="init"/>
        </dgm:presLayoutVars>
      </dgm:prSet>
      <dgm:spPr/>
    </dgm:pt>
    <dgm:pt modelId="{DDFF3F14-067D-46A8-8115-B1125D17CDD1}" type="pres">
      <dgm:prSet presAssocID="{BAFF1A7E-1A3B-4348-8627-8257E3F86011}" presName="rootComposite" presStyleCnt="0"/>
      <dgm:spPr/>
    </dgm:pt>
    <dgm:pt modelId="{E5DB1814-D237-45BA-BAD3-57C27FBCEA7B}" type="pres">
      <dgm:prSet presAssocID="{BAFF1A7E-1A3B-4348-8627-8257E3F86011}" presName="rootText" presStyleLbl="node2" presStyleIdx="3" presStyleCnt="5">
        <dgm:presLayoutVars>
          <dgm:chPref val="3"/>
        </dgm:presLayoutVars>
      </dgm:prSet>
      <dgm:spPr/>
    </dgm:pt>
    <dgm:pt modelId="{41DEB216-3DC9-4547-8174-9C03241C1450}" type="pres">
      <dgm:prSet presAssocID="{BAFF1A7E-1A3B-4348-8627-8257E3F86011}" presName="rootConnector" presStyleLbl="node2" presStyleIdx="3" presStyleCnt="5"/>
      <dgm:spPr/>
    </dgm:pt>
    <dgm:pt modelId="{0F037209-9EAB-445B-B844-8E8B509A770B}" type="pres">
      <dgm:prSet presAssocID="{BAFF1A7E-1A3B-4348-8627-8257E3F86011}" presName="hierChild4" presStyleCnt="0"/>
      <dgm:spPr/>
    </dgm:pt>
    <dgm:pt modelId="{1E4AC0BE-20CD-4A4E-B891-3495E2D19447}" type="pres">
      <dgm:prSet presAssocID="{BAFF1A7E-1A3B-4348-8627-8257E3F86011}" presName="hierChild5" presStyleCnt="0"/>
      <dgm:spPr/>
    </dgm:pt>
    <dgm:pt modelId="{2FCC6A81-336C-4F57-9933-DD16EF6ED47E}" type="pres">
      <dgm:prSet presAssocID="{BD71C40F-5F68-4639-A339-C424E9F0D13A}" presName="Name37" presStyleLbl="parChTrans1D2" presStyleIdx="4" presStyleCnt="7"/>
      <dgm:spPr/>
    </dgm:pt>
    <dgm:pt modelId="{0AEB7C39-CE33-4A28-9090-49087E65D9CE}" type="pres">
      <dgm:prSet presAssocID="{D0ACEC74-568E-4ACD-8160-220A5B479038}" presName="hierRoot2" presStyleCnt="0">
        <dgm:presLayoutVars>
          <dgm:hierBranch val="init"/>
        </dgm:presLayoutVars>
      </dgm:prSet>
      <dgm:spPr/>
    </dgm:pt>
    <dgm:pt modelId="{3BC79065-52ED-491D-AA7E-FC0476350AFE}" type="pres">
      <dgm:prSet presAssocID="{D0ACEC74-568E-4ACD-8160-220A5B479038}" presName="rootComposite" presStyleCnt="0"/>
      <dgm:spPr/>
    </dgm:pt>
    <dgm:pt modelId="{9B7B5399-55FE-46C7-A653-26F0FF2269BE}" type="pres">
      <dgm:prSet presAssocID="{D0ACEC74-568E-4ACD-8160-220A5B479038}" presName="rootText" presStyleLbl="node2" presStyleIdx="4" presStyleCnt="5">
        <dgm:presLayoutVars>
          <dgm:chPref val="3"/>
        </dgm:presLayoutVars>
      </dgm:prSet>
      <dgm:spPr/>
    </dgm:pt>
    <dgm:pt modelId="{CB616078-F02D-4F20-BFFA-2084D962D146}" type="pres">
      <dgm:prSet presAssocID="{D0ACEC74-568E-4ACD-8160-220A5B479038}" presName="rootConnector" presStyleLbl="node2" presStyleIdx="4" presStyleCnt="5"/>
      <dgm:spPr/>
    </dgm:pt>
    <dgm:pt modelId="{DAFA9B43-9F6B-4D4D-9BD5-9DAD1DA83BD1}" type="pres">
      <dgm:prSet presAssocID="{D0ACEC74-568E-4ACD-8160-220A5B479038}" presName="hierChild4" presStyleCnt="0"/>
      <dgm:spPr/>
    </dgm:pt>
    <dgm:pt modelId="{A33BC75F-1479-4664-A010-653027C26053}" type="pres">
      <dgm:prSet presAssocID="{526CE7AE-8E3F-4DE3-A414-A49058E06121}" presName="Name37" presStyleLbl="parChTrans1D3" presStyleIdx="6" presStyleCnt="7"/>
      <dgm:spPr/>
    </dgm:pt>
    <dgm:pt modelId="{32DADB9C-8E61-4E45-8E24-B4818C6E33AD}" type="pres">
      <dgm:prSet presAssocID="{A28228E0-73E8-4884-9442-3B5B455C1F73}" presName="hierRoot2" presStyleCnt="0">
        <dgm:presLayoutVars>
          <dgm:hierBranch val="init"/>
        </dgm:presLayoutVars>
      </dgm:prSet>
      <dgm:spPr/>
    </dgm:pt>
    <dgm:pt modelId="{C32FBD53-3030-4183-801C-651330AC1E58}" type="pres">
      <dgm:prSet presAssocID="{A28228E0-73E8-4884-9442-3B5B455C1F73}" presName="rootComposite" presStyleCnt="0"/>
      <dgm:spPr/>
    </dgm:pt>
    <dgm:pt modelId="{4091C756-4772-4CA9-8C5C-7C81C205D404}" type="pres">
      <dgm:prSet presAssocID="{A28228E0-73E8-4884-9442-3B5B455C1F73}" presName="rootText" presStyleLbl="node3" presStyleIdx="6" presStyleCnt="7">
        <dgm:presLayoutVars>
          <dgm:chPref val="3"/>
        </dgm:presLayoutVars>
      </dgm:prSet>
      <dgm:spPr/>
    </dgm:pt>
    <dgm:pt modelId="{9E09FFC7-E394-48F8-9C3D-B077D80D8E7C}" type="pres">
      <dgm:prSet presAssocID="{A28228E0-73E8-4884-9442-3B5B455C1F73}" presName="rootConnector" presStyleLbl="node3" presStyleIdx="6" presStyleCnt="7"/>
      <dgm:spPr/>
    </dgm:pt>
    <dgm:pt modelId="{35DE8767-0BF4-4AF3-BEE4-37CE7376F82E}" type="pres">
      <dgm:prSet presAssocID="{A28228E0-73E8-4884-9442-3B5B455C1F73}" presName="hierChild4" presStyleCnt="0"/>
      <dgm:spPr/>
    </dgm:pt>
    <dgm:pt modelId="{34B0FD68-1988-4F57-8578-C03225507052}" type="pres">
      <dgm:prSet presAssocID="{A28228E0-73E8-4884-9442-3B5B455C1F73}" presName="hierChild5" presStyleCnt="0"/>
      <dgm:spPr/>
    </dgm:pt>
    <dgm:pt modelId="{5842ACC3-0389-469B-91E3-7C60B33D7322}" type="pres">
      <dgm:prSet presAssocID="{D0ACEC74-568E-4ACD-8160-220A5B479038}" presName="hierChild5" presStyleCnt="0"/>
      <dgm:spPr/>
    </dgm:pt>
    <dgm:pt modelId="{BA1938C1-CE65-4DD1-91E9-F50DBF5543F6}" type="pres">
      <dgm:prSet presAssocID="{E64C8AEC-AF29-4B1F-830C-C84A30FA79F6}" presName="hierChild3" presStyleCnt="0"/>
      <dgm:spPr/>
    </dgm:pt>
    <dgm:pt modelId="{0EE13A41-5540-4E03-B060-928D30DA673A}" type="pres">
      <dgm:prSet presAssocID="{5E348489-91E3-455A-99BE-1F7D90CD2EF3}" presName="Name111" presStyleLbl="parChTrans1D2" presStyleIdx="5" presStyleCnt="7"/>
      <dgm:spPr/>
    </dgm:pt>
    <dgm:pt modelId="{60A6E639-964D-4FCB-90D8-2381145329AD}" type="pres">
      <dgm:prSet presAssocID="{C0930FB2-B511-4E8F-9EAF-234791840CAF}" presName="hierRoot3" presStyleCnt="0">
        <dgm:presLayoutVars>
          <dgm:hierBranch val="init"/>
        </dgm:presLayoutVars>
      </dgm:prSet>
      <dgm:spPr/>
    </dgm:pt>
    <dgm:pt modelId="{E8811DF7-432A-43D2-8B2D-508F56F5B455}" type="pres">
      <dgm:prSet presAssocID="{C0930FB2-B511-4E8F-9EAF-234791840CAF}" presName="rootComposite3" presStyleCnt="0"/>
      <dgm:spPr/>
    </dgm:pt>
    <dgm:pt modelId="{B31653A4-1203-43BD-AE8D-60C88119097A}" type="pres">
      <dgm:prSet presAssocID="{C0930FB2-B511-4E8F-9EAF-234791840CAF}" presName="rootText3" presStyleLbl="asst1" presStyleIdx="0" presStyleCnt="2" custLinFactNeighborX="-40675">
        <dgm:presLayoutVars>
          <dgm:chPref val="3"/>
        </dgm:presLayoutVars>
      </dgm:prSet>
      <dgm:spPr/>
    </dgm:pt>
    <dgm:pt modelId="{650791AF-DBAC-4FD4-B6DA-A2F1ED1F147A}" type="pres">
      <dgm:prSet presAssocID="{C0930FB2-B511-4E8F-9EAF-234791840CAF}" presName="rootConnector3" presStyleLbl="asst1" presStyleIdx="0" presStyleCnt="2"/>
      <dgm:spPr/>
    </dgm:pt>
    <dgm:pt modelId="{6C84698C-336D-4652-8398-3C5768BC7D27}" type="pres">
      <dgm:prSet presAssocID="{C0930FB2-B511-4E8F-9EAF-234791840CAF}" presName="hierChild6" presStyleCnt="0"/>
      <dgm:spPr/>
    </dgm:pt>
    <dgm:pt modelId="{CE43CAAE-A3B9-40ED-AAE0-D76A4E10C4F6}" type="pres">
      <dgm:prSet presAssocID="{C0930FB2-B511-4E8F-9EAF-234791840CAF}" presName="hierChild7" presStyleCnt="0"/>
      <dgm:spPr/>
    </dgm:pt>
    <dgm:pt modelId="{6987C806-D9BC-4E32-9309-28D2C7DD58FC}" type="pres">
      <dgm:prSet presAssocID="{082C8659-79B9-44BD-9100-284314C535F7}" presName="Name111" presStyleLbl="parChTrans1D2" presStyleIdx="6" presStyleCnt="7"/>
      <dgm:spPr/>
    </dgm:pt>
    <dgm:pt modelId="{0DA1F2F8-03C9-4E33-92B3-5CE6D3824418}" type="pres">
      <dgm:prSet presAssocID="{8CFCD015-BD79-4B26-A5B9-0C9A76D770C9}" presName="hierRoot3" presStyleCnt="0">
        <dgm:presLayoutVars>
          <dgm:hierBranch val="init"/>
        </dgm:presLayoutVars>
      </dgm:prSet>
      <dgm:spPr/>
    </dgm:pt>
    <dgm:pt modelId="{EF3B1C43-E42D-4A49-849F-E3A98FE229A3}" type="pres">
      <dgm:prSet presAssocID="{8CFCD015-BD79-4B26-A5B9-0C9A76D770C9}" presName="rootComposite3" presStyleCnt="0"/>
      <dgm:spPr/>
    </dgm:pt>
    <dgm:pt modelId="{33F13E7F-3B35-490D-BCD7-8C47DAD69C22}" type="pres">
      <dgm:prSet presAssocID="{8CFCD015-BD79-4B26-A5B9-0C9A76D770C9}" presName="rootText3" presStyleLbl="asst1" presStyleIdx="1" presStyleCnt="2">
        <dgm:presLayoutVars>
          <dgm:chPref val="3"/>
        </dgm:presLayoutVars>
      </dgm:prSet>
      <dgm:spPr/>
    </dgm:pt>
    <dgm:pt modelId="{849F0359-5C18-4115-B0A0-4405EF702A9A}" type="pres">
      <dgm:prSet presAssocID="{8CFCD015-BD79-4B26-A5B9-0C9A76D770C9}" presName="rootConnector3" presStyleLbl="asst1" presStyleIdx="1" presStyleCnt="2"/>
      <dgm:spPr/>
    </dgm:pt>
    <dgm:pt modelId="{BC37C57D-7E47-4920-A6DF-8AE63D86E390}" type="pres">
      <dgm:prSet presAssocID="{8CFCD015-BD79-4B26-A5B9-0C9A76D770C9}" presName="hierChild6" presStyleCnt="0"/>
      <dgm:spPr/>
    </dgm:pt>
    <dgm:pt modelId="{74CECA70-912A-40C0-B7CD-D642E8EF0B6F}" type="pres">
      <dgm:prSet presAssocID="{8CFCD015-BD79-4B26-A5B9-0C9A76D770C9}" presName="hierChild7" presStyleCnt="0"/>
      <dgm:spPr/>
    </dgm:pt>
  </dgm:ptLst>
  <dgm:cxnLst>
    <dgm:cxn modelId="{8E86D805-BC8F-47BB-B24C-2079B5718E69}" type="presOf" srcId="{52C5E25F-A6D0-4778-8CAE-5DFB54355C85}" destId="{5F783A64-43A7-487B-BAFE-91BA6EF9ED85}" srcOrd="1" destOrd="0" presId="urn:microsoft.com/office/officeart/2005/8/layout/orgChart1"/>
    <dgm:cxn modelId="{0B011806-E984-4C3A-A7CD-B4018F1861B2}" type="presOf" srcId="{082C8659-79B9-44BD-9100-284314C535F7}" destId="{6987C806-D9BC-4E32-9309-28D2C7DD58FC}" srcOrd="0" destOrd="0" presId="urn:microsoft.com/office/officeart/2005/8/layout/orgChart1"/>
    <dgm:cxn modelId="{32286607-A793-4590-AF9A-9A44F023CB3A}" type="presOf" srcId="{8CFCD015-BD79-4B26-A5B9-0C9A76D770C9}" destId="{849F0359-5C18-4115-B0A0-4405EF702A9A}" srcOrd="1" destOrd="0" presId="urn:microsoft.com/office/officeart/2005/8/layout/orgChart1"/>
    <dgm:cxn modelId="{EDAAA70C-65D8-461A-8B47-C3E04AEAA727}" type="presOf" srcId="{D0ACEC74-568E-4ACD-8160-220A5B479038}" destId="{9B7B5399-55FE-46C7-A653-26F0FF2269BE}" srcOrd="0" destOrd="0" presId="urn:microsoft.com/office/officeart/2005/8/layout/orgChart1"/>
    <dgm:cxn modelId="{FE2C5310-C9B4-431B-AC85-4CD442084387}" type="presOf" srcId="{61CF0CF9-2439-4AF8-9981-9C931941703E}" destId="{A9A9C654-232D-4B70-91B4-77D5288C2CAF}" srcOrd="0" destOrd="0" presId="urn:microsoft.com/office/officeart/2005/8/layout/orgChart1"/>
    <dgm:cxn modelId="{2499BE10-0909-4E70-AE72-D252748340AB}" type="presOf" srcId="{BD71C40F-5F68-4639-A339-C424E9F0D13A}" destId="{2FCC6A81-336C-4F57-9933-DD16EF6ED47E}" srcOrd="0" destOrd="0" presId="urn:microsoft.com/office/officeart/2005/8/layout/orgChart1"/>
    <dgm:cxn modelId="{A3169614-C751-4292-829A-28DBA4548E87}" type="presOf" srcId="{A2FFE1A5-63AB-479C-B40E-8ABD5B65D6AA}" destId="{EACA351B-B184-41DF-A6F4-C948521D203A}" srcOrd="0" destOrd="0" presId="urn:microsoft.com/office/officeart/2005/8/layout/orgChart1"/>
    <dgm:cxn modelId="{7FEE8D16-D555-4309-AB79-AB1B6F158685}" type="presOf" srcId="{E80EF324-F5FD-4E60-91F2-C3DDBE70E4AB}" destId="{4456DD72-966A-4CA3-98A9-A964EB464799}" srcOrd="0" destOrd="0" presId="urn:microsoft.com/office/officeart/2005/8/layout/orgChart1"/>
    <dgm:cxn modelId="{B15F3D1D-87CC-44C6-9166-19B5D9580E04}" type="presOf" srcId="{3D0D6284-AF08-4A53-B1B3-EBB8A3B1ED76}" destId="{32D9DB08-1F64-4BE8-851C-A639A5FA32CB}" srcOrd="0" destOrd="0" presId="urn:microsoft.com/office/officeart/2005/8/layout/orgChart1"/>
    <dgm:cxn modelId="{B94BCA1D-4550-4F63-8DAA-7EEC24C8071E}" srcId="{D0ACEC74-568E-4ACD-8160-220A5B479038}" destId="{A28228E0-73E8-4884-9442-3B5B455C1F73}" srcOrd="0" destOrd="0" parTransId="{526CE7AE-8E3F-4DE3-A414-A49058E06121}" sibTransId="{7F8C3B7D-0201-4CE5-9779-28668EE8DD6B}"/>
    <dgm:cxn modelId="{98A0DC1D-A6EA-40A7-B834-595AEA52629C}" type="presOf" srcId="{E80EF324-F5FD-4E60-91F2-C3DDBE70E4AB}" destId="{A375D8E9-B0B4-4204-B2A3-E4922F9047AA}" srcOrd="1" destOrd="0" presId="urn:microsoft.com/office/officeart/2005/8/layout/orgChart1"/>
    <dgm:cxn modelId="{A7002A24-E899-48AE-B279-646B551FCADC}" srcId="{8109BA60-A3DF-45BC-8C2C-17212EAD2244}" destId="{8C07D36A-7845-4EA0-91B3-7E88BCC44306}" srcOrd="0" destOrd="0" parTransId="{A2FFE1A5-63AB-479C-B40E-8ABD5B65D6AA}" sibTransId="{FF455E00-391E-464E-9C7F-A3A109D62820}"/>
    <dgm:cxn modelId="{CE515A24-3869-4DD4-A9E8-643F97708A0B}" srcId="{E64C8AEC-AF29-4B1F-830C-C84A30FA79F6}" destId="{3D0D6284-AF08-4A53-B1B3-EBB8A3B1ED76}" srcOrd="2" destOrd="0" parTransId="{A5BBB23F-63A8-4DA7-B62D-A9B6B6D879F2}" sibTransId="{5B1DD167-D612-4529-9047-A4C45FAA2BDE}"/>
    <dgm:cxn modelId="{C536A224-9A8B-4536-AA6D-1000C5F62B1E}" type="presOf" srcId="{EFB7333B-C0B4-4270-A51A-44EA08BEFF4E}" destId="{B5BB43B0-0FFA-4803-945F-052819C70090}" srcOrd="1" destOrd="0" presId="urn:microsoft.com/office/officeart/2005/8/layout/orgChart1"/>
    <dgm:cxn modelId="{30B94A28-8C15-47CE-BC36-E5F0654A2BA4}" srcId="{3D0D6284-AF08-4A53-B1B3-EBB8A3B1ED76}" destId="{41BA5B8A-6056-4BB3-96A6-654A5A24CA0A}" srcOrd="0" destOrd="0" parTransId="{3726CEF9-37DE-43A2-B588-95FB77E23B1D}" sibTransId="{1625B3F6-9A92-407A-8386-06F8F5603652}"/>
    <dgm:cxn modelId="{48FD072A-A2CA-4E24-85E0-F4F32BD397D4}" type="presOf" srcId="{578BB6CD-798F-4DAE-A4F9-7226528407F7}" destId="{A36AB259-0904-41BF-A7E6-7243AFB3AD53}" srcOrd="0" destOrd="0" presId="urn:microsoft.com/office/officeart/2005/8/layout/orgChart1"/>
    <dgm:cxn modelId="{B4124136-8C3F-4E2A-9FEC-A26B00FE935D}" srcId="{3D0D6284-AF08-4A53-B1B3-EBB8A3B1ED76}" destId="{61CF0CF9-2439-4AF8-9981-9C931941703E}" srcOrd="1" destOrd="0" parTransId="{AC49416D-DBCD-4417-8E83-0B95EC2820D8}" sibTransId="{C9303724-FD5D-4C73-93ED-531C60138B8A}"/>
    <dgm:cxn modelId="{C77D3540-0052-4C9C-95CC-F33444B142C4}" type="presOf" srcId="{52C5E25F-A6D0-4778-8CAE-5DFB54355C85}" destId="{ACA52501-E655-4683-AC5C-CA4221AF2FEF}" srcOrd="0" destOrd="0" presId="urn:microsoft.com/office/officeart/2005/8/layout/orgChart1"/>
    <dgm:cxn modelId="{F675F760-4919-4051-8525-0A813FDC4046}" srcId="{E64C8AEC-AF29-4B1F-830C-C84A30FA79F6}" destId="{BAFF1A7E-1A3B-4348-8627-8257E3F86011}" srcOrd="3" destOrd="0" parTransId="{6929125B-13FC-4C5E-9611-AAE5041BF56D}" sibTransId="{90FBFD41-4F34-4622-B058-0DC67D32EE86}"/>
    <dgm:cxn modelId="{B0790864-CAC0-4BA7-9EA3-84056B326E44}" srcId="{E64C8AEC-AF29-4B1F-830C-C84A30FA79F6}" destId="{C0930FB2-B511-4E8F-9EAF-234791840CAF}" srcOrd="5" destOrd="0" parTransId="{5E348489-91E3-455A-99BE-1F7D90CD2EF3}" sibTransId="{74D6B33D-7AC6-4412-A7B1-8A56D2155057}"/>
    <dgm:cxn modelId="{49D64A45-1D4F-4FCC-8B9D-0977FBC1F53E}" type="presOf" srcId="{8C07D36A-7845-4EA0-91B3-7E88BCC44306}" destId="{32FCF948-B5F5-4397-9DFD-C04A7C216C80}" srcOrd="0" destOrd="0" presId="urn:microsoft.com/office/officeart/2005/8/layout/orgChart1"/>
    <dgm:cxn modelId="{F3C35C4A-16B6-4E1B-B95C-F69AA75F4514}" type="presOf" srcId="{C0930FB2-B511-4E8F-9EAF-234791840CAF}" destId="{650791AF-DBAC-4FD4-B6DA-A2F1ED1F147A}" srcOrd="1" destOrd="0" presId="urn:microsoft.com/office/officeart/2005/8/layout/orgChart1"/>
    <dgm:cxn modelId="{8D43C66C-5920-43F7-88F2-40A5835543F8}" type="presOf" srcId="{DEE0FFC2-C366-46AB-B406-1BDF33BF3110}" destId="{694829F3-BEB1-427D-9502-2F7A89BC2ACD}" srcOrd="0" destOrd="0" presId="urn:microsoft.com/office/officeart/2005/8/layout/orgChart1"/>
    <dgm:cxn modelId="{2ECEEA6C-9FFE-41CD-A97F-EDF53FBF1239}" type="presOf" srcId="{6929125B-13FC-4C5E-9611-AAE5041BF56D}" destId="{E3D46AA5-B6C0-4F0F-B021-28CF66F2B5EB}" srcOrd="0" destOrd="0" presId="urn:microsoft.com/office/officeart/2005/8/layout/orgChart1"/>
    <dgm:cxn modelId="{C8273473-98CA-4A1D-85BC-EB2D16EBA35B}" type="presOf" srcId="{E64C8AEC-AF29-4B1F-830C-C84A30FA79F6}" destId="{376CD9E8-7725-4605-A371-3E1499410E74}" srcOrd="1" destOrd="0" presId="urn:microsoft.com/office/officeart/2005/8/layout/orgChart1"/>
    <dgm:cxn modelId="{53512555-EA66-4121-A7D0-6CFC099F766A}" srcId="{3D0D6284-AF08-4A53-B1B3-EBB8A3B1ED76}" destId="{E80EF324-F5FD-4E60-91F2-C3DDBE70E4AB}" srcOrd="3" destOrd="0" parTransId="{E19079E3-146A-4605-8464-F036C5933776}" sibTransId="{1B1003EB-1761-4693-A29E-58800CE482B0}"/>
    <dgm:cxn modelId="{3EC48579-C50D-484C-9B34-9B19B3F84E4A}" type="presOf" srcId="{150E9537-38CF-47FD-A215-FDB3D4E5251E}" destId="{5FDD7AFA-BFCA-4926-9D97-D112AA125CBF}" srcOrd="0" destOrd="0" presId="urn:microsoft.com/office/officeart/2005/8/layout/orgChart1"/>
    <dgm:cxn modelId="{101D1989-F2A8-4BD9-8A72-F01C4BD6A224}" type="presOf" srcId="{E19079E3-146A-4605-8464-F036C5933776}" destId="{917587D3-877A-416E-AD47-4A3AABB9D396}" srcOrd="0" destOrd="0" presId="urn:microsoft.com/office/officeart/2005/8/layout/orgChart1"/>
    <dgm:cxn modelId="{D6C37D8D-8D25-4AEF-AA31-9197680D4677}" type="presOf" srcId="{526CE7AE-8E3F-4DE3-A414-A49058E06121}" destId="{A33BC75F-1479-4664-A010-653027C26053}" srcOrd="0" destOrd="0" presId="urn:microsoft.com/office/officeart/2005/8/layout/orgChart1"/>
    <dgm:cxn modelId="{47B122A0-9EA3-47BF-A41F-A06F67B2F91F}" type="presOf" srcId="{C0930FB2-B511-4E8F-9EAF-234791840CAF}" destId="{B31653A4-1203-43BD-AE8D-60C88119097A}" srcOrd="0" destOrd="0" presId="urn:microsoft.com/office/officeart/2005/8/layout/orgChart1"/>
    <dgm:cxn modelId="{27223AA0-497D-4597-8D30-030C6BFB308A}" type="presOf" srcId="{02A8DFA4-A55F-4F69-8156-4A819EEF896F}" destId="{2DF39545-8F0F-4A19-A322-4FB92D31D7FA}" srcOrd="0" destOrd="0" presId="urn:microsoft.com/office/officeart/2005/8/layout/orgChart1"/>
    <dgm:cxn modelId="{B64AFBA1-D1F1-4B78-BB47-94CCDACAC738}" type="presOf" srcId="{A28228E0-73E8-4884-9442-3B5B455C1F73}" destId="{9E09FFC7-E394-48F8-9C3D-B077D80D8E7C}" srcOrd="1" destOrd="0" presId="urn:microsoft.com/office/officeart/2005/8/layout/orgChart1"/>
    <dgm:cxn modelId="{5DEB55A6-C24F-444F-816B-CF5A171F21DE}" type="presOf" srcId="{BAFF1A7E-1A3B-4348-8627-8257E3F86011}" destId="{41DEB216-3DC9-4547-8174-9C03241C1450}" srcOrd="1" destOrd="0" presId="urn:microsoft.com/office/officeart/2005/8/layout/orgChart1"/>
    <dgm:cxn modelId="{1A1E31A7-5E60-48B1-87E5-16F069C47C1B}" type="presOf" srcId="{994611A6-5202-41CD-AF0F-2558FB2AFDC3}" destId="{2123D92C-E274-4439-A80B-8CC958F8BB27}" srcOrd="1" destOrd="0" presId="urn:microsoft.com/office/officeart/2005/8/layout/orgChart1"/>
    <dgm:cxn modelId="{A7E6D0A7-F601-4C92-92F9-0EF80BFB7C3B}" type="presOf" srcId="{8C07D36A-7845-4EA0-91B3-7E88BCC44306}" destId="{4C2B56DD-BCDD-40B4-A527-7772A835DB1E}" srcOrd="1" destOrd="0" presId="urn:microsoft.com/office/officeart/2005/8/layout/orgChart1"/>
    <dgm:cxn modelId="{39DA74A8-F14A-490C-BBD3-B0808F3FE977}" srcId="{E64C8AEC-AF29-4B1F-830C-C84A30FA79F6}" destId="{8CFCD015-BD79-4B26-A5B9-0C9A76D770C9}" srcOrd="6" destOrd="0" parTransId="{082C8659-79B9-44BD-9100-284314C535F7}" sibTransId="{39BFB470-AECF-4439-84DE-7CEA717E8063}"/>
    <dgm:cxn modelId="{EF8B6AAD-83C3-4092-B892-5B2A882D8981}" type="presOf" srcId="{8109BA60-A3DF-45BC-8C2C-17212EAD2244}" destId="{82BFFC81-159E-4B9A-9BE3-11C8A05D5C45}" srcOrd="0" destOrd="0" presId="urn:microsoft.com/office/officeart/2005/8/layout/orgChart1"/>
    <dgm:cxn modelId="{8ED9E6B1-CCC3-4802-8829-8B09C4D118FD}" srcId="{8109BA60-A3DF-45BC-8C2C-17212EAD2244}" destId="{EFB7333B-C0B4-4270-A51A-44EA08BEFF4E}" srcOrd="1" destOrd="0" parTransId="{150E9537-38CF-47FD-A215-FDB3D4E5251E}" sibTransId="{7738853C-64E8-492C-9F4F-F985C17C6C71}"/>
    <dgm:cxn modelId="{FF70C9B4-423B-442C-A258-1D37615E48E5}" type="presOf" srcId="{D0ACEC74-568E-4ACD-8160-220A5B479038}" destId="{CB616078-F02D-4F20-BFFA-2084D962D146}" srcOrd="1" destOrd="0" presId="urn:microsoft.com/office/officeart/2005/8/layout/orgChart1"/>
    <dgm:cxn modelId="{C2B7FEB6-F867-4CE4-9D9C-33692DB6B023}" type="presOf" srcId="{AC49416D-DBCD-4417-8E83-0B95EC2820D8}" destId="{8A9B51B4-E164-485B-AA60-FBD129CC0543}" srcOrd="0" destOrd="0" presId="urn:microsoft.com/office/officeart/2005/8/layout/orgChart1"/>
    <dgm:cxn modelId="{D0B920B9-FBC7-4A70-B292-D67194A3A2AA}" type="presOf" srcId="{41BA5B8A-6056-4BB3-96A6-654A5A24CA0A}" destId="{C05E6C36-995F-47BA-A2CF-48374C7B6DEC}" srcOrd="1" destOrd="0" presId="urn:microsoft.com/office/officeart/2005/8/layout/orgChart1"/>
    <dgm:cxn modelId="{8DCD29BC-4217-460F-8715-632C7D45D1BE}" type="presOf" srcId="{994611A6-5202-41CD-AF0F-2558FB2AFDC3}" destId="{C61C6DE8-3DA4-4FD8-AE0C-7A86AF68937D}" srcOrd="0" destOrd="0" presId="urn:microsoft.com/office/officeart/2005/8/layout/orgChart1"/>
    <dgm:cxn modelId="{761679BF-B605-4A88-8C29-BF96BE4FB5F8}" type="presOf" srcId="{E94DB387-2A9A-40D6-99B8-9B64DAD2D034}" destId="{AC995176-26C2-4A30-84FA-82E6CD032DFD}" srcOrd="0" destOrd="0" presId="urn:microsoft.com/office/officeart/2005/8/layout/orgChart1"/>
    <dgm:cxn modelId="{2AFA08C0-55E4-4C99-8CB6-C6D03AF3FFDB}" type="presOf" srcId="{A28228E0-73E8-4884-9442-3B5B455C1F73}" destId="{4091C756-4772-4CA9-8C5C-7C81C205D404}" srcOrd="0" destOrd="0" presId="urn:microsoft.com/office/officeart/2005/8/layout/orgChart1"/>
    <dgm:cxn modelId="{3FCA32C5-26D3-4619-8FA0-CA396B51B971}" type="presOf" srcId="{5E348489-91E3-455A-99BE-1F7D90CD2EF3}" destId="{0EE13A41-5540-4E03-B060-928D30DA673A}" srcOrd="0" destOrd="0" presId="urn:microsoft.com/office/officeart/2005/8/layout/orgChart1"/>
    <dgm:cxn modelId="{3443F9CB-60C4-4383-8F15-CB118F8B82FA}" type="presOf" srcId="{61CF0CF9-2439-4AF8-9981-9C931941703E}" destId="{5F83C0BB-36DB-4FB4-AC99-8D153A3F3EFC}" srcOrd="1" destOrd="0" presId="urn:microsoft.com/office/officeart/2005/8/layout/orgChart1"/>
    <dgm:cxn modelId="{42C2E3CC-0B9F-4FDF-AE9E-2D5FDFC213C3}" srcId="{3D0D6284-AF08-4A53-B1B3-EBB8A3B1ED76}" destId="{52C5E25F-A6D0-4778-8CAE-5DFB54355C85}" srcOrd="2" destOrd="0" parTransId="{DEE0FFC2-C366-46AB-B406-1BDF33BF3110}" sibTransId="{BDC5C56D-1147-4194-B10B-2BC50CB99B77}"/>
    <dgm:cxn modelId="{CDD319D8-12F8-4C3F-AB77-C703396BC780}" srcId="{E64C8AEC-AF29-4B1F-830C-C84A30FA79F6}" destId="{8109BA60-A3DF-45BC-8C2C-17212EAD2244}" srcOrd="1" destOrd="0" parTransId="{02A8DFA4-A55F-4F69-8156-4A819EEF896F}" sibTransId="{A00025AB-18E4-4C28-A422-8B9F826B7001}"/>
    <dgm:cxn modelId="{51EF9ADB-296F-4D94-AA35-2D7089D6E2D0}" type="presOf" srcId="{3D0D6284-AF08-4A53-B1B3-EBB8A3B1ED76}" destId="{4BD1FB0F-90E0-4E05-9372-75753267F119}" srcOrd="1" destOrd="0" presId="urn:microsoft.com/office/officeart/2005/8/layout/orgChart1"/>
    <dgm:cxn modelId="{28E928E3-8798-478C-BDEF-B2083EA78FDA}" type="presOf" srcId="{BAFF1A7E-1A3B-4348-8627-8257E3F86011}" destId="{E5DB1814-D237-45BA-BAD3-57C27FBCEA7B}" srcOrd="0" destOrd="0" presId="urn:microsoft.com/office/officeart/2005/8/layout/orgChart1"/>
    <dgm:cxn modelId="{A4D593E6-3B9A-4D0A-9BC1-B3C295C2E6EA}" srcId="{E64C8AEC-AF29-4B1F-830C-C84A30FA79F6}" destId="{D0ACEC74-568E-4ACD-8160-220A5B479038}" srcOrd="4" destOrd="0" parTransId="{BD71C40F-5F68-4639-A339-C424E9F0D13A}" sibTransId="{4EBC2CF6-20FF-4C39-93B4-1A4AD27054A8}"/>
    <dgm:cxn modelId="{FE118FE7-BBEE-4111-A6C5-B1E50BCC9670}" type="presOf" srcId="{A5BBB23F-63A8-4DA7-B62D-A9B6B6D879F2}" destId="{07CBE23F-D3C2-49EC-87F0-AD3FCF9920EF}" srcOrd="0" destOrd="0" presId="urn:microsoft.com/office/officeart/2005/8/layout/orgChart1"/>
    <dgm:cxn modelId="{B2CBFFE7-504A-4855-88AF-0B7A8F44F1B7}" type="presOf" srcId="{E64C8AEC-AF29-4B1F-830C-C84A30FA79F6}" destId="{C265FE13-6F2C-4F98-9044-307FDF31D38B}" srcOrd="0" destOrd="0" presId="urn:microsoft.com/office/officeart/2005/8/layout/orgChart1"/>
    <dgm:cxn modelId="{29E52CEB-1F8C-483A-A9B8-0BF243228E58}" type="presOf" srcId="{8CFCD015-BD79-4B26-A5B9-0C9A76D770C9}" destId="{33F13E7F-3B35-490D-BCD7-8C47DAD69C22}" srcOrd="0" destOrd="0" presId="urn:microsoft.com/office/officeart/2005/8/layout/orgChart1"/>
    <dgm:cxn modelId="{32F857F1-05A6-4EC9-AF57-947A33F4A886}" srcId="{E64C8AEC-AF29-4B1F-830C-C84A30FA79F6}" destId="{994611A6-5202-41CD-AF0F-2558FB2AFDC3}" srcOrd="0" destOrd="0" parTransId="{578BB6CD-798F-4DAE-A4F9-7226528407F7}" sibTransId="{4F98A980-38E6-40F6-95E0-3C102C995A9B}"/>
    <dgm:cxn modelId="{B4C7C2F8-509E-4331-9F1D-CA62653FEDCB}" type="presOf" srcId="{41BA5B8A-6056-4BB3-96A6-654A5A24CA0A}" destId="{74E95625-203C-4E34-AA06-1BCF9E03E1C2}" srcOrd="0" destOrd="0" presId="urn:microsoft.com/office/officeart/2005/8/layout/orgChart1"/>
    <dgm:cxn modelId="{609823F9-8E75-4D34-A25D-B57D01D5EB13}" type="presOf" srcId="{EFB7333B-C0B4-4270-A51A-44EA08BEFF4E}" destId="{B7DABE9F-DE98-4677-BBA5-EF0DCD93CAF0}" srcOrd="0" destOrd="0" presId="urn:microsoft.com/office/officeart/2005/8/layout/orgChart1"/>
    <dgm:cxn modelId="{64A7B2FA-7B51-4B51-B876-4EA78C4F77EB}" type="presOf" srcId="{8109BA60-A3DF-45BC-8C2C-17212EAD2244}" destId="{C41D5612-8948-410D-998D-F2DD9ED1C2C5}" srcOrd="1" destOrd="0" presId="urn:microsoft.com/office/officeart/2005/8/layout/orgChart1"/>
    <dgm:cxn modelId="{EDB7ECFE-4C25-43AE-9CC7-1A4A9503A274}" type="presOf" srcId="{3726CEF9-37DE-43A2-B588-95FB77E23B1D}" destId="{3824E117-71D6-4D9B-80FC-0B94D77F255C}" srcOrd="0" destOrd="0" presId="urn:microsoft.com/office/officeart/2005/8/layout/orgChart1"/>
    <dgm:cxn modelId="{E0B4DAFF-E0DF-4BC3-9D3F-59CEA066C7F6}" srcId="{E94DB387-2A9A-40D6-99B8-9B64DAD2D034}" destId="{E64C8AEC-AF29-4B1F-830C-C84A30FA79F6}" srcOrd="0" destOrd="0" parTransId="{7072D175-1ED2-4500-96EC-F1AA69153D35}" sibTransId="{1D20ADEF-3AA1-4BE7-B058-4F370191B752}"/>
    <dgm:cxn modelId="{4B761538-4A8A-4D10-85D0-88CE1D3872CE}" type="presParOf" srcId="{AC995176-26C2-4A30-84FA-82E6CD032DFD}" destId="{F9AB5044-9154-45A9-B9A4-91187720079A}" srcOrd="0" destOrd="0" presId="urn:microsoft.com/office/officeart/2005/8/layout/orgChart1"/>
    <dgm:cxn modelId="{C4933531-4D49-4261-98A2-8BFD2388A712}" type="presParOf" srcId="{F9AB5044-9154-45A9-B9A4-91187720079A}" destId="{D730D1BC-4397-4064-9DFA-DCE7ED521146}" srcOrd="0" destOrd="0" presId="urn:microsoft.com/office/officeart/2005/8/layout/orgChart1"/>
    <dgm:cxn modelId="{5C243AD0-7978-4D17-AAEA-EC9F177CA3A1}" type="presParOf" srcId="{D730D1BC-4397-4064-9DFA-DCE7ED521146}" destId="{C265FE13-6F2C-4F98-9044-307FDF31D38B}" srcOrd="0" destOrd="0" presId="urn:microsoft.com/office/officeart/2005/8/layout/orgChart1"/>
    <dgm:cxn modelId="{FAF01854-54F3-4BC3-A1D4-0F208C595FED}" type="presParOf" srcId="{D730D1BC-4397-4064-9DFA-DCE7ED521146}" destId="{376CD9E8-7725-4605-A371-3E1499410E74}" srcOrd="1" destOrd="0" presId="urn:microsoft.com/office/officeart/2005/8/layout/orgChart1"/>
    <dgm:cxn modelId="{767E745A-BC9D-46DF-A710-F6312CF12128}" type="presParOf" srcId="{F9AB5044-9154-45A9-B9A4-91187720079A}" destId="{9563FCCD-CE6C-4036-A845-1665AD5FBD20}" srcOrd="1" destOrd="0" presId="urn:microsoft.com/office/officeart/2005/8/layout/orgChart1"/>
    <dgm:cxn modelId="{AD796581-2B47-4071-ACC6-E3D0B648AE7C}" type="presParOf" srcId="{9563FCCD-CE6C-4036-A845-1665AD5FBD20}" destId="{A36AB259-0904-41BF-A7E6-7243AFB3AD53}" srcOrd="0" destOrd="0" presId="urn:microsoft.com/office/officeart/2005/8/layout/orgChart1"/>
    <dgm:cxn modelId="{0CD67037-E45B-4E1A-9CBD-F8D45523CA41}" type="presParOf" srcId="{9563FCCD-CE6C-4036-A845-1665AD5FBD20}" destId="{214A6212-D7B1-41D2-B5F6-EA5F2D476E10}" srcOrd="1" destOrd="0" presId="urn:microsoft.com/office/officeart/2005/8/layout/orgChart1"/>
    <dgm:cxn modelId="{C20DF46E-8968-4C66-B2AB-AEA1F5152338}" type="presParOf" srcId="{214A6212-D7B1-41D2-B5F6-EA5F2D476E10}" destId="{FBE24BEB-C038-4AF3-9AC4-97AAA8561949}" srcOrd="0" destOrd="0" presId="urn:microsoft.com/office/officeart/2005/8/layout/orgChart1"/>
    <dgm:cxn modelId="{970208E2-D0E4-434C-9292-B5BF7A1B8126}" type="presParOf" srcId="{FBE24BEB-C038-4AF3-9AC4-97AAA8561949}" destId="{C61C6DE8-3DA4-4FD8-AE0C-7A86AF68937D}" srcOrd="0" destOrd="0" presId="urn:microsoft.com/office/officeart/2005/8/layout/orgChart1"/>
    <dgm:cxn modelId="{D3D8CAC1-7FC3-46E0-8779-763F6C2EA95B}" type="presParOf" srcId="{FBE24BEB-C038-4AF3-9AC4-97AAA8561949}" destId="{2123D92C-E274-4439-A80B-8CC958F8BB27}" srcOrd="1" destOrd="0" presId="urn:microsoft.com/office/officeart/2005/8/layout/orgChart1"/>
    <dgm:cxn modelId="{1813BCEE-7B5A-46E7-9B13-395582F9D855}" type="presParOf" srcId="{214A6212-D7B1-41D2-B5F6-EA5F2D476E10}" destId="{02E79EBB-4EA4-4A8F-B720-E32BDE751983}" srcOrd="1" destOrd="0" presId="urn:microsoft.com/office/officeart/2005/8/layout/orgChart1"/>
    <dgm:cxn modelId="{A06903FA-C099-44C2-A427-D2F4E19EE677}" type="presParOf" srcId="{214A6212-D7B1-41D2-B5F6-EA5F2D476E10}" destId="{ED204686-8445-4AAD-8DA5-B3F985C63EDE}" srcOrd="2" destOrd="0" presId="urn:microsoft.com/office/officeart/2005/8/layout/orgChart1"/>
    <dgm:cxn modelId="{C954B3B5-BF46-40DE-93C6-8620F9F73156}" type="presParOf" srcId="{9563FCCD-CE6C-4036-A845-1665AD5FBD20}" destId="{2DF39545-8F0F-4A19-A322-4FB92D31D7FA}" srcOrd="2" destOrd="0" presId="urn:microsoft.com/office/officeart/2005/8/layout/orgChart1"/>
    <dgm:cxn modelId="{12923AB4-FCDC-427B-9E17-A47467F0F424}" type="presParOf" srcId="{9563FCCD-CE6C-4036-A845-1665AD5FBD20}" destId="{CE6DA3A9-C146-4062-AE4E-69D05ECBB8D4}" srcOrd="3" destOrd="0" presId="urn:microsoft.com/office/officeart/2005/8/layout/orgChart1"/>
    <dgm:cxn modelId="{6899CF12-5195-4202-BED9-43B2E2F04F12}" type="presParOf" srcId="{CE6DA3A9-C146-4062-AE4E-69D05ECBB8D4}" destId="{3A27FB16-07F8-4026-852F-835B408B96CF}" srcOrd="0" destOrd="0" presId="urn:microsoft.com/office/officeart/2005/8/layout/orgChart1"/>
    <dgm:cxn modelId="{179C661B-7F83-4180-9A58-36545EB6841C}" type="presParOf" srcId="{3A27FB16-07F8-4026-852F-835B408B96CF}" destId="{82BFFC81-159E-4B9A-9BE3-11C8A05D5C45}" srcOrd="0" destOrd="0" presId="urn:microsoft.com/office/officeart/2005/8/layout/orgChart1"/>
    <dgm:cxn modelId="{89A68B54-236F-4C25-93CC-B358BCB2F684}" type="presParOf" srcId="{3A27FB16-07F8-4026-852F-835B408B96CF}" destId="{C41D5612-8948-410D-998D-F2DD9ED1C2C5}" srcOrd="1" destOrd="0" presId="urn:microsoft.com/office/officeart/2005/8/layout/orgChart1"/>
    <dgm:cxn modelId="{8266071D-2754-4653-9DD0-5EBF1F9505A2}" type="presParOf" srcId="{CE6DA3A9-C146-4062-AE4E-69D05ECBB8D4}" destId="{49BF8842-CD4F-44DB-99BB-5305CD8EE2AB}" srcOrd="1" destOrd="0" presId="urn:microsoft.com/office/officeart/2005/8/layout/orgChart1"/>
    <dgm:cxn modelId="{ADC59BC4-CAAC-461B-A700-D6A8EDA85E40}" type="presParOf" srcId="{49BF8842-CD4F-44DB-99BB-5305CD8EE2AB}" destId="{EACA351B-B184-41DF-A6F4-C948521D203A}" srcOrd="0" destOrd="0" presId="urn:microsoft.com/office/officeart/2005/8/layout/orgChart1"/>
    <dgm:cxn modelId="{7880A823-94A6-477C-95E6-B0AD00E20DEA}" type="presParOf" srcId="{49BF8842-CD4F-44DB-99BB-5305CD8EE2AB}" destId="{86586E57-CB60-4A3D-9CDB-F593B0DE9360}" srcOrd="1" destOrd="0" presId="urn:microsoft.com/office/officeart/2005/8/layout/orgChart1"/>
    <dgm:cxn modelId="{E27CB7E7-FAC7-4A66-AEB8-E76981815691}" type="presParOf" srcId="{86586E57-CB60-4A3D-9CDB-F593B0DE9360}" destId="{9139A5B0-6C13-4CFC-90EB-33693651FE43}" srcOrd="0" destOrd="0" presId="urn:microsoft.com/office/officeart/2005/8/layout/orgChart1"/>
    <dgm:cxn modelId="{AEB4065D-19D2-4874-B707-6A86054CC037}" type="presParOf" srcId="{9139A5B0-6C13-4CFC-90EB-33693651FE43}" destId="{32FCF948-B5F5-4397-9DFD-C04A7C216C80}" srcOrd="0" destOrd="0" presId="urn:microsoft.com/office/officeart/2005/8/layout/orgChart1"/>
    <dgm:cxn modelId="{A868868C-55CB-4287-B997-5B3AC65FA07D}" type="presParOf" srcId="{9139A5B0-6C13-4CFC-90EB-33693651FE43}" destId="{4C2B56DD-BCDD-40B4-A527-7772A835DB1E}" srcOrd="1" destOrd="0" presId="urn:microsoft.com/office/officeart/2005/8/layout/orgChart1"/>
    <dgm:cxn modelId="{AAEA794F-8B9F-4B25-81AC-CD469E52EC16}" type="presParOf" srcId="{86586E57-CB60-4A3D-9CDB-F593B0DE9360}" destId="{9C11A62E-0582-45E0-86D3-5C03F00C1E08}" srcOrd="1" destOrd="0" presId="urn:microsoft.com/office/officeart/2005/8/layout/orgChart1"/>
    <dgm:cxn modelId="{E65881EB-06C7-423B-AA6F-E51BBB736C27}" type="presParOf" srcId="{86586E57-CB60-4A3D-9CDB-F593B0DE9360}" destId="{36C9AC54-D22C-4C26-9892-BE8287C0C238}" srcOrd="2" destOrd="0" presId="urn:microsoft.com/office/officeart/2005/8/layout/orgChart1"/>
    <dgm:cxn modelId="{71AD4382-EC82-4896-9D6E-BAE58E1F2E15}" type="presParOf" srcId="{49BF8842-CD4F-44DB-99BB-5305CD8EE2AB}" destId="{5FDD7AFA-BFCA-4926-9D97-D112AA125CBF}" srcOrd="2" destOrd="0" presId="urn:microsoft.com/office/officeart/2005/8/layout/orgChart1"/>
    <dgm:cxn modelId="{6396F9FB-92CB-41F4-9324-D2AD7C89C114}" type="presParOf" srcId="{49BF8842-CD4F-44DB-99BB-5305CD8EE2AB}" destId="{42B3331A-29B7-4231-9A9C-5847A4760668}" srcOrd="3" destOrd="0" presId="urn:microsoft.com/office/officeart/2005/8/layout/orgChart1"/>
    <dgm:cxn modelId="{564CACEC-F088-43E6-AB75-E45547508A95}" type="presParOf" srcId="{42B3331A-29B7-4231-9A9C-5847A4760668}" destId="{3501C32D-5030-4777-8EEA-09CCF134457E}" srcOrd="0" destOrd="0" presId="urn:microsoft.com/office/officeart/2005/8/layout/orgChart1"/>
    <dgm:cxn modelId="{110D100F-1496-4142-BE77-39BECB1188A7}" type="presParOf" srcId="{3501C32D-5030-4777-8EEA-09CCF134457E}" destId="{B7DABE9F-DE98-4677-BBA5-EF0DCD93CAF0}" srcOrd="0" destOrd="0" presId="urn:microsoft.com/office/officeart/2005/8/layout/orgChart1"/>
    <dgm:cxn modelId="{3774B87D-1EDB-44A1-8A1D-336885B76F59}" type="presParOf" srcId="{3501C32D-5030-4777-8EEA-09CCF134457E}" destId="{B5BB43B0-0FFA-4803-945F-052819C70090}" srcOrd="1" destOrd="0" presId="urn:microsoft.com/office/officeart/2005/8/layout/orgChart1"/>
    <dgm:cxn modelId="{6478B1B3-2EDB-4B2F-B3F8-35FFFB216E3A}" type="presParOf" srcId="{42B3331A-29B7-4231-9A9C-5847A4760668}" destId="{C569962A-449C-4AB0-A296-F237DD6E09ED}" srcOrd="1" destOrd="0" presId="urn:microsoft.com/office/officeart/2005/8/layout/orgChart1"/>
    <dgm:cxn modelId="{35F74DB5-7B20-4A51-9F46-25195C7DDAB2}" type="presParOf" srcId="{42B3331A-29B7-4231-9A9C-5847A4760668}" destId="{F2B35154-FF58-4968-80D4-043FD1BC2F95}" srcOrd="2" destOrd="0" presId="urn:microsoft.com/office/officeart/2005/8/layout/orgChart1"/>
    <dgm:cxn modelId="{42104C5F-0B78-4475-B57B-7E6EB06F5473}" type="presParOf" srcId="{CE6DA3A9-C146-4062-AE4E-69D05ECBB8D4}" destId="{C23BA202-60DC-49E9-8EEB-50CBA50EAC54}" srcOrd="2" destOrd="0" presId="urn:microsoft.com/office/officeart/2005/8/layout/orgChart1"/>
    <dgm:cxn modelId="{2EF3AF57-E657-4CF9-B27A-3B561AFB68AD}" type="presParOf" srcId="{9563FCCD-CE6C-4036-A845-1665AD5FBD20}" destId="{07CBE23F-D3C2-49EC-87F0-AD3FCF9920EF}" srcOrd="4" destOrd="0" presId="urn:microsoft.com/office/officeart/2005/8/layout/orgChart1"/>
    <dgm:cxn modelId="{1664364C-748F-4C4B-8342-4CFDDC271689}" type="presParOf" srcId="{9563FCCD-CE6C-4036-A845-1665AD5FBD20}" destId="{FDE8660D-AE02-4A7E-9CC9-20E2EFBA7478}" srcOrd="5" destOrd="0" presId="urn:microsoft.com/office/officeart/2005/8/layout/orgChart1"/>
    <dgm:cxn modelId="{8109FBC2-5384-4835-89F2-1656B18EA584}" type="presParOf" srcId="{FDE8660D-AE02-4A7E-9CC9-20E2EFBA7478}" destId="{84B0E346-4124-46CA-9408-6D3EE9A4D622}" srcOrd="0" destOrd="0" presId="urn:microsoft.com/office/officeart/2005/8/layout/orgChart1"/>
    <dgm:cxn modelId="{3E1D643F-9816-4459-A55D-58BC135DE5AB}" type="presParOf" srcId="{84B0E346-4124-46CA-9408-6D3EE9A4D622}" destId="{32D9DB08-1F64-4BE8-851C-A639A5FA32CB}" srcOrd="0" destOrd="0" presId="urn:microsoft.com/office/officeart/2005/8/layout/orgChart1"/>
    <dgm:cxn modelId="{B747BA5C-F2AE-4740-8466-15EAE208171C}" type="presParOf" srcId="{84B0E346-4124-46CA-9408-6D3EE9A4D622}" destId="{4BD1FB0F-90E0-4E05-9372-75753267F119}" srcOrd="1" destOrd="0" presId="urn:microsoft.com/office/officeart/2005/8/layout/orgChart1"/>
    <dgm:cxn modelId="{F07C474E-898E-4AFB-9C92-F1E135B141DC}" type="presParOf" srcId="{FDE8660D-AE02-4A7E-9CC9-20E2EFBA7478}" destId="{A89F359B-D988-47B8-80AD-4E9D302002F3}" srcOrd="1" destOrd="0" presId="urn:microsoft.com/office/officeart/2005/8/layout/orgChart1"/>
    <dgm:cxn modelId="{D7BDEE7A-E992-43B4-B039-E583AD486087}" type="presParOf" srcId="{A89F359B-D988-47B8-80AD-4E9D302002F3}" destId="{3824E117-71D6-4D9B-80FC-0B94D77F255C}" srcOrd="0" destOrd="0" presId="urn:microsoft.com/office/officeart/2005/8/layout/orgChart1"/>
    <dgm:cxn modelId="{B871207A-DC49-494D-B1F8-79566CF5749D}" type="presParOf" srcId="{A89F359B-D988-47B8-80AD-4E9D302002F3}" destId="{E906BB61-5C81-42E7-87A6-1A09AAEB01FD}" srcOrd="1" destOrd="0" presId="urn:microsoft.com/office/officeart/2005/8/layout/orgChart1"/>
    <dgm:cxn modelId="{B1ADF335-0257-4F55-8F5F-95D8C4F1169A}" type="presParOf" srcId="{E906BB61-5C81-42E7-87A6-1A09AAEB01FD}" destId="{E5D002F3-2EE8-4916-94AE-CCB7ABEE9666}" srcOrd="0" destOrd="0" presId="urn:microsoft.com/office/officeart/2005/8/layout/orgChart1"/>
    <dgm:cxn modelId="{90EEA802-6746-4615-89C3-1F3CDC9BB2EC}" type="presParOf" srcId="{E5D002F3-2EE8-4916-94AE-CCB7ABEE9666}" destId="{74E95625-203C-4E34-AA06-1BCF9E03E1C2}" srcOrd="0" destOrd="0" presId="urn:microsoft.com/office/officeart/2005/8/layout/orgChart1"/>
    <dgm:cxn modelId="{1C6F7C24-F519-4EFD-AAEF-B944CB988281}" type="presParOf" srcId="{E5D002F3-2EE8-4916-94AE-CCB7ABEE9666}" destId="{C05E6C36-995F-47BA-A2CF-48374C7B6DEC}" srcOrd="1" destOrd="0" presId="urn:microsoft.com/office/officeart/2005/8/layout/orgChart1"/>
    <dgm:cxn modelId="{87B8A1FD-A1E2-4420-8A64-BAEE73C8BB8A}" type="presParOf" srcId="{E906BB61-5C81-42E7-87A6-1A09AAEB01FD}" destId="{970A92B1-8309-4739-A0EC-776F6E413D2F}" srcOrd="1" destOrd="0" presId="urn:microsoft.com/office/officeart/2005/8/layout/orgChart1"/>
    <dgm:cxn modelId="{98AC8869-72C0-486A-841B-FB799112A482}" type="presParOf" srcId="{E906BB61-5C81-42E7-87A6-1A09AAEB01FD}" destId="{3C5E4B6E-F8CF-4DF6-A22E-FDAE0E450419}" srcOrd="2" destOrd="0" presId="urn:microsoft.com/office/officeart/2005/8/layout/orgChart1"/>
    <dgm:cxn modelId="{FE564F87-4103-414F-A9F5-F7008AAB7C51}" type="presParOf" srcId="{A89F359B-D988-47B8-80AD-4E9D302002F3}" destId="{8A9B51B4-E164-485B-AA60-FBD129CC0543}" srcOrd="2" destOrd="0" presId="urn:microsoft.com/office/officeart/2005/8/layout/orgChart1"/>
    <dgm:cxn modelId="{31E35E3F-C11A-4DD3-8048-AD81CEC95437}" type="presParOf" srcId="{A89F359B-D988-47B8-80AD-4E9D302002F3}" destId="{DF33C6E4-1710-49F2-87B5-D153F97602CC}" srcOrd="3" destOrd="0" presId="urn:microsoft.com/office/officeart/2005/8/layout/orgChart1"/>
    <dgm:cxn modelId="{3070274E-D835-4DA6-B13A-164EF3795CCC}" type="presParOf" srcId="{DF33C6E4-1710-49F2-87B5-D153F97602CC}" destId="{7997C475-B37F-47A9-AE55-D2512A3EF893}" srcOrd="0" destOrd="0" presId="urn:microsoft.com/office/officeart/2005/8/layout/orgChart1"/>
    <dgm:cxn modelId="{7C2271D8-409F-461C-A518-DECCCA1F2FC4}" type="presParOf" srcId="{7997C475-B37F-47A9-AE55-D2512A3EF893}" destId="{A9A9C654-232D-4B70-91B4-77D5288C2CAF}" srcOrd="0" destOrd="0" presId="urn:microsoft.com/office/officeart/2005/8/layout/orgChart1"/>
    <dgm:cxn modelId="{A74E6BF2-DF03-47F8-BBC3-14C14A38DD4B}" type="presParOf" srcId="{7997C475-B37F-47A9-AE55-D2512A3EF893}" destId="{5F83C0BB-36DB-4FB4-AC99-8D153A3F3EFC}" srcOrd="1" destOrd="0" presId="urn:microsoft.com/office/officeart/2005/8/layout/orgChart1"/>
    <dgm:cxn modelId="{E6DCED4B-CBFC-4E31-A627-942828FCA661}" type="presParOf" srcId="{DF33C6E4-1710-49F2-87B5-D153F97602CC}" destId="{ACC4DC6B-26E4-4ACB-BEEC-E6DD2EE547F2}" srcOrd="1" destOrd="0" presId="urn:microsoft.com/office/officeart/2005/8/layout/orgChart1"/>
    <dgm:cxn modelId="{D5D30EB1-C8B9-4D88-9498-3612630162A2}" type="presParOf" srcId="{DF33C6E4-1710-49F2-87B5-D153F97602CC}" destId="{49F111D8-6EC7-4611-A80D-57B9FB754D53}" srcOrd="2" destOrd="0" presId="urn:microsoft.com/office/officeart/2005/8/layout/orgChart1"/>
    <dgm:cxn modelId="{011004ED-BD3B-4979-8ED9-BDE2656E3F9C}" type="presParOf" srcId="{A89F359B-D988-47B8-80AD-4E9D302002F3}" destId="{694829F3-BEB1-427D-9502-2F7A89BC2ACD}" srcOrd="4" destOrd="0" presId="urn:microsoft.com/office/officeart/2005/8/layout/orgChart1"/>
    <dgm:cxn modelId="{4F8C3BA5-F53D-45AA-9FDA-DAB2B5015DC5}" type="presParOf" srcId="{A89F359B-D988-47B8-80AD-4E9D302002F3}" destId="{C14AFF2C-4992-44A9-B7A7-D86174071B49}" srcOrd="5" destOrd="0" presId="urn:microsoft.com/office/officeart/2005/8/layout/orgChart1"/>
    <dgm:cxn modelId="{AFE57A98-12B7-43F2-8EC9-A01B7189FB63}" type="presParOf" srcId="{C14AFF2C-4992-44A9-B7A7-D86174071B49}" destId="{4EA0711A-B994-49C5-8386-70F620C744CA}" srcOrd="0" destOrd="0" presId="urn:microsoft.com/office/officeart/2005/8/layout/orgChart1"/>
    <dgm:cxn modelId="{53B7F45A-1205-48D6-BC20-87E753F6734C}" type="presParOf" srcId="{4EA0711A-B994-49C5-8386-70F620C744CA}" destId="{ACA52501-E655-4683-AC5C-CA4221AF2FEF}" srcOrd="0" destOrd="0" presId="urn:microsoft.com/office/officeart/2005/8/layout/orgChart1"/>
    <dgm:cxn modelId="{EF12FD94-609F-4C9E-B71E-DDC04ABF70DF}" type="presParOf" srcId="{4EA0711A-B994-49C5-8386-70F620C744CA}" destId="{5F783A64-43A7-487B-BAFE-91BA6EF9ED85}" srcOrd="1" destOrd="0" presId="urn:microsoft.com/office/officeart/2005/8/layout/orgChart1"/>
    <dgm:cxn modelId="{38B79117-ABB1-4205-A34F-80EF29C81C8D}" type="presParOf" srcId="{C14AFF2C-4992-44A9-B7A7-D86174071B49}" destId="{53F5B869-D3ED-4811-98FA-401B3486359C}" srcOrd="1" destOrd="0" presId="urn:microsoft.com/office/officeart/2005/8/layout/orgChart1"/>
    <dgm:cxn modelId="{6FBCC7AE-D507-4B51-BA1D-3E651C880329}" type="presParOf" srcId="{C14AFF2C-4992-44A9-B7A7-D86174071B49}" destId="{D06977FC-4BB7-4E65-919C-FEB91379DFE5}" srcOrd="2" destOrd="0" presId="urn:microsoft.com/office/officeart/2005/8/layout/orgChart1"/>
    <dgm:cxn modelId="{1D31DBB2-2A38-401E-BC81-C84BCAC71C9D}" type="presParOf" srcId="{A89F359B-D988-47B8-80AD-4E9D302002F3}" destId="{917587D3-877A-416E-AD47-4A3AABB9D396}" srcOrd="6" destOrd="0" presId="urn:microsoft.com/office/officeart/2005/8/layout/orgChart1"/>
    <dgm:cxn modelId="{9A6D4D2D-6FA9-4164-A4AA-697FAF965037}" type="presParOf" srcId="{A89F359B-D988-47B8-80AD-4E9D302002F3}" destId="{B6086C67-8F28-43E7-AC45-AD964A26E61B}" srcOrd="7" destOrd="0" presId="urn:microsoft.com/office/officeart/2005/8/layout/orgChart1"/>
    <dgm:cxn modelId="{5385D4D1-3F68-4191-95C7-548B19170C03}" type="presParOf" srcId="{B6086C67-8F28-43E7-AC45-AD964A26E61B}" destId="{EB361E00-2F06-463A-AAA7-A4CC7DCFA41D}" srcOrd="0" destOrd="0" presId="urn:microsoft.com/office/officeart/2005/8/layout/orgChart1"/>
    <dgm:cxn modelId="{14D61127-AC04-495B-8823-B54376DEFD7E}" type="presParOf" srcId="{EB361E00-2F06-463A-AAA7-A4CC7DCFA41D}" destId="{4456DD72-966A-4CA3-98A9-A964EB464799}" srcOrd="0" destOrd="0" presId="urn:microsoft.com/office/officeart/2005/8/layout/orgChart1"/>
    <dgm:cxn modelId="{DB567341-20C6-4CF8-BEDA-330EFD7862BD}" type="presParOf" srcId="{EB361E00-2F06-463A-AAA7-A4CC7DCFA41D}" destId="{A375D8E9-B0B4-4204-B2A3-E4922F9047AA}" srcOrd="1" destOrd="0" presId="urn:microsoft.com/office/officeart/2005/8/layout/orgChart1"/>
    <dgm:cxn modelId="{CFFADCD7-EC41-4F9E-B1D9-C6A10F9A94EF}" type="presParOf" srcId="{B6086C67-8F28-43E7-AC45-AD964A26E61B}" destId="{F39DC122-86C8-4974-BB78-756F0D5AAC6A}" srcOrd="1" destOrd="0" presId="urn:microsoft.com/office/officeart/2005/8/layout/orgChart1"/>
    <dgm:cxn modelId="{2E60D29B-5D3A-4703-B480-51858309F61E}" type="presParOf" srcId="{B6086C67-8F28-43E7-AC45-AD964A26E61B}" destId="{8A2ECDAF-942A-4C2B-8F4F-BCFB37F1ADA9}" srcOrd="2" destOrd="0" presId="urn:microsoft.com/office/officeart/2005/8/layout/orgChart1"/>
    <dgm:cxn modelId="{DB9350EC-606B-42E7-9EAE-26CB4C93F0F8}" type="presParOf" srcId="{FDE8660D-AE02-4A7E-9CC9-20E2EFBA7478}" destId="{5D955D4A-55C4-4C13-BAEF-3F1745669B80}" srcOrd="2" destOrd="0" presId="urn:microsoft.com/office/officeart/2005/8/layout/orgChart1"/>
    <dgm:cxn modelId="{2EC49D2E-8EB2-49B0-94EF-100D35795DD8}" type="presParOf" srcId="{9563FCCD-CE6C-4036-A845-1665AD5FBD20}" destId="{E3D46AA5-B6C0-4F0F-B021-28CF66F2B5EB}" srcOrd="6" destOrd="0" presId="urn:microsoft.com/office/officeart/2005/8/layout/orgChart1"/>
    <dgm:cxn modelId="{AC05B092-4C67-40BD-9571-54BE4D62158D}" type="presParOf" srcId="{9563FCCD-CE6C-4036-A845-1665AD5FBD20}" destId="{74203583-2605-4217-9AA2-EC627A95405E}" srcOrd="7" destOrd="0" presId="urn:microsoft.com/office/officeart/2005/8/layout/orgChart1"/>
    <dgm:cxn modelId="{1E7B7633-C5D4-4EAD-B64D-A33D29B45EE3}" type="presParOf" srcId="{74203583-2605-4217-9AA2-EC627A95405E}" destId="{DDFF3F14-067D-46A8-8115-B1125D17CDD1}" srcOrd="0" destOrd="0" presId="urn:microsoft.com/office/officeart/2005/8/layout/orgChart1"/>
    <dgm:cxn modelId="{80F173D8-DB09-4525-A6DB-6EBFA07393F9}" type="presParOf" srcId="{DDFF3F14-067D-46A8-8115-B1125D17CDD1}" destId="{E5DB1814-D237-45BA-BAD3-57C27FBCEA7B}" srcOrd="0" destOrd="0" presId="urn:microsoft.com/office/officeart/2005/8/layout/orgChart1"/>
    <dgm:cxn modelId="{F74408ED-0A6A-4F5E-AADF-E3F6EB7C2174}" type="presParOf" srcId="{DDFF3F14-067D-46A8-8115-B1125D17CDD1}" destId="{41DEB216-3DC9-4547-8174-9C03241C1450}" srcOrd="1" destOrd="0" presId="urn:microsoft.com/office/officeart/2005/8/layout/orgChart1"/>
    <dgm:cxn modelId="{4B4E9977-23FC-446D-8E74-08CCC3F3F7C3}" type="presParOf" srcId="{74203583-2605-4217-9AA2-EC627A95405E}" destId="{0F037209-9EAB-445B-B844-8E8B509A770B}" srcOrd="1" destOrd="0" presId="urn:microsoft.com/office/officeart/2005/8/layout/orgChart1"/>
    <dgm:cxn modelId="{2D7011D0-1ADB-4279-A75F-4BCA61F7A3F3}" type="presParOf" srcId="{74203583-2605-4217-9AA2-EC627A95405E}" destId="{1E4AC0BE-20CD-4A4E-B891-3495E2D19447}" srcOrd="2" destOrd="0" presId="urn:microsoft.com/office/officeart/2005/8/layout/orgChart1"/>
    <dgm:cxn modelId="{930EAC45-E68A-49C0-855D-798DE13F23B2}" type="presParOf" srcId="{9563FCCD-CE6C-4036-A845-1665AD5FBD20}" destId="{2FCC6A81-336C-4F57-9933-DD16EF6ED47E}" srcOrd="8" destOrd="0" presId="urn:microsoft.com/office/officeart/2005/8/layout/orgChart1"/>
    <dgm:cxn modelId="{D1315C08-7162-4B91-A680-160239DED885}" type="presParOf" srcId="{9563FCCD-CE6C-4036-A845-1665AD5FBD20}" destId="{0AEB7C39-CE33-4A28-9090-49087E65D9CE}" srcOrd="9" destOrd="0" presId="urn:microsoft.com/office/officeart/2005/8/layout/orgChart1"/>
    <dgm:cxn modelId="{536CEDBD-2295-47B7-A45E-5E53FA8AAC12}" type="presParOf" srcId="{0AEB7C39-CE33-4A28-9090-49087E65D9CE}" destId="{3BC79065-52ED-491D-AA7E-FC0476350AFE}" srcOrd="0" destOrd="0" presId="urn:microsoft.com/office/officeart/2005/8/layout/orgChart1"/>
    <dgm:cxn modelId="{9815D47F-0892-4A4E-9970-06F3511C8A2E}" type="presParOf" srcId="{3BC79065-52ED-491D-AA7E-FC0476350AFE}" destId="{9B7B5399-55FE-46C7-A653-26F0FF2269BE}" srcOrd="0" destOrd="0" presId="urn:microsoft.com/office/officeart/2005/8/layout/orgChart1"/>
    <dgm:cxn modelId="{1B9E319B-D61E-4FA8-89F0-8B4BFBA65004}" type="presParOf" srcId="{3BC79065-52ED-491D-AA7E-FC0476350AFE}" destId="{CB616078-F02D-4F20-BFFA-2084D962D146}" srcOrd="1" destOrd="0" presId="urn:microsoft.com/office/officeart/2005/8/layout/orgChart1"/>
    <dgm:cxn modelId="{52B8D36E-5CD0-4C2A-8B4E-F9FBDCF678D7}" type="presParOf" srcId="{0AEB7C39-CE33-4A28-9090-49087E65D9CE}" destId="{DAFA9B43-9F6B-4D4D-9BD5-9DAD1DA83BD1}" srcOrd="1" destOrd="0" presId="urn:microsoft.com/office/officeart/2005/8/layout/orgChart1"/>
    <dgm:cxn modelId="{8FCFBA9D-27A4-418A-BFF5-C84AA847386D}" type="presParOf" srcId="{DAFA9B43-9F6B-4D4D-9BD5-9DAD1DA83BD1}" destId="{A33BC75F-1479-4664-A010-653027C26053}" srcOrd="0" destOrd="0" presId="urn:microsoft.com/office/officeart/2005/8/layout/orgChart1"/>
    <dgm:cxn modelId="{470BE501-2A1E-4140-BB9E-A34AC4C3FF2C}" type="presParOf" srcId="{DAFA9B43-9F6B-4D4D-9BD5-9DAD1DA83BD1}" destId="{32DADB9C-8E61-4E45-8E24-B4818C6E33AD}" srcOrd="1" destOrd="0" presId="urn:microsoft.com/office/officeart/2005/8/layout/orgChart1"/>
    <dgm:cxn modelId="{D264C82C-A98A-4762-9B0C-902E2054AC67}" type="presParOf" srcId="{32DADB9C-8E61-4E45-8E24-B4818C6E33AD}" destId="{C32FBD53-3030-4183-801C-651330AC1E58}" srcOrd="0" destOrd="0" presId="urn:microsoft.com/office/officeart/2005/8/layout/orgChart1"/>
    <dgm:cxn modelId="{A710F9DA-5DFB-433F-A564-3FD10E3FDE3E}" type="presParOf" srcId="{C32FBD53-3030-4183-801C-651330AC1E58}" destId="{4091C756-4772-4CA9-8C5C-7C81C205D404}" srcOrd="0" destOrd="0" presId="urn:microsoft.com/office/officeart/2005/8/layout/orgChart1"/>
    <dgm:cxn modelId="{8613F132-D4DC-47CB-BCBE-C38BB6CAF95E}" type="presParOf" srcId="{C32FBD53-3030-4183-801C-651330AC1E58}" destId="{9E09FFC7-E394-48F8-9C3D-B077D80D8E7C}" srcOrd="1" destOrd="0" presId="urn:microsoft.com/office/officeart/2005/8/layout/orgChart1"/>
    <dgm:cxn modelId="{D3E81247-5846-4350-A394-549DE2F0F19B}" type="presParOf" srcId="{32DADB9C-8E61-4E45-8E24-B4818C6E33AD}" destId="{35DE8767-0BF4-4AF3-BEE4-37CE7376F82E}" srcOrd="1" destOrd="0" presId="urn:microsoft.com/office/officeart/2005/8/layout/orgChart1"/>
    <dgm:cxn modelId="{2640CDFC-B791-4AF9-9A77-22922B714002}" type="presParOf" srcId="{32DADB9C-8E61-4E45-8E24-B4818C6E33AD}" destId="{34B0FD68-1988-4F57-8578-C03225507052}" srcOrd="2" destOrd="0" presId="urn:microsoft.com/office/officeart/2005/8/layout/orgChart1"/>
    <dgm:cxn modelId="{58B455B7-8A52-4DAA-B4F9-087C763D0AF7}" type="presParOf" srcId="{0AEB7C39-CE33-4A28-9090-49087E65D9CE}" destId="{5842ACC3-0389-469B-91E3-7C60B33D7322}" srcOrd="2" destOrd="0" presId="urn:microsoft.com/office/officeart/2005/8/layout/orgChart1"/>
    <dgm:cxn modelId="{A41B3CC0-36F4-43DB-818B-B9F508432BAB}" type="presParOf" srcId="{F9AB5044-9154-45A9-B9A4-91187720079A}" destId="{BA1938C1-CE65-4DD1-91E9-F50DBF5543F6}" srcOrd="2" destOrd="0" presId="urn:microsoft.com/office/officeart/2005/8/layout/orgChart1"/>
    <dgm:cxn modelId="{5BD79ABC-3289-4965-A29B-2156F708FB0B}" type="presParOf" srcId="{BA1938C1-CE65-4DD1-91E9-F50DBF5543F6}" destId="{0EE13A41-5540-4E03-B060-928D30DA673A}" srcOrd="0" destOrd="0" presId="urn:microsoft.com/office/officeart/2005/8/layout/orgChart1"/>
    <dgm:cxn modelId="{D8CF4C8B-0B0F-4314-90B1-D7C61D6418F1}" type="presParOf" srcId="{BA1938C1-CE65-4DD1-91E9-F50DBF5543F6}" destId="{60A6E639-964D-4FCB-90D8-2381145329AD}" srcOrd="1" destOrd="0" presId="urn:microsoft.com/office/officeart/2005/8/layout/orgChart1"/>
    <dgm:cxn modelId="{E2F60BB2-8E67-4E4F-81C8-694D868119D3}" type="presParOf" srcId="{60A6E639-964D-4FCB-90D8-2381145329AD}" destId="{E8811DF7-432A-43D2-8B2D-508F56F5B455}" srcOrd="0" destOrd="0" presId="urn:microsoft.com/office/officeart/2005/8/layout/orgChart1"/>
    <dgm:cxn modelId="{FBC3D158-2CC5-4702-BB17-1F678625FEDD}" type="presParOf" srcId="{E8811DF7-432A-43D2-8B2D-508F56F5B455}" destId="{B31653A4-1203-43BD-AE8D-60C88119097A}" srcOrd="0" destOrd="0" presId="urn:microsoft.com/office/officeart/2005/8/layout/orgChart1"/>
    <dgm:cxn modelId="{86ADFE09-5143-46ED-AD1A-AB031045DEAE}" type="presParOf" srcId="{E8811DF7-432A-43D2-8B2D-508F56F5B455}" destId="{650791AF-DBAC-4FD4-B6DA-A2F1ED1F147A}" srcOrd="1" destOrd="0" presId="urn:microsoft.com/office/officeart/2005/8/layout/orgChart1"/>
    <dgm:cxn modelId="{B54332B8-AC19-4447-9FA0-E054542B0B53}" type="presParOf" srcId="{60A6E639-964D-4FCB-90D8-2381145329AD}" destId="{6C84698C-336D-4652-8398-3C5768BC7D27}" srcOrd="1" destOrd="0" presId="urn:microsoft.com/office/officeart/2005/8/layout/orgChart1"/>
    <dgm:cxn modelId="{3FB61A88-034D-43E0-A171-DD9886F9F67B}" type="presParOf" srcId="{60A6E639-964D-4FCB-90D8-2381145329AD}" destId="{CE43CAAE-A3B9-40ED-AAE0-D76A4E10C4F6}" srcOrd="2" destOrd="0" presId="urn:microsoft.com/office/officeart/2005/8/layout/orgChart1"/>
    <dgm:cxn modelId="{CEA91547-A4AB-48C1-8F5C-DE60976A3E50}" type="presParOf" srcId="{BA1938C1-CE65-4DD1-91E9-F50DBF5543F6}" destId="{6987C806-D9BC-4E32-9309-28D2C7DD58FC}" srcOrd="2" destOrd="0" presId="urn:microsoft.com/office/officeart/2005/8/layout/orgChart1"/>
    <dgm:cxn modelId="{F8679251-A2D5-4EBB-9C26-283CD720FE8D}" type="presParOf" srcId="{BA1938C1-CE65-4DD1-91E9-F50DBF5543F6}" destId="{0DA1F2F8-03C9-4E33-92B3-5CE6D3824418}" srcOrd="3" destOrd="0" presId="urn:microsoft.com/office/officeart/2005/8/layout/orgChart1"/>
    <dgm:cxn modelId="{D9B62040-6C7A-4150-B752-3B7332B47744}" type="presParOf" srcId="{0DA1F2F8-03C9-4E33-92B3-5CE6D3824418}" destId="{EF3B1C43-E42D-4A49-849F-E3A98FE229A3}" srcOrd="0" destOrd="0" presId="urn:microsoft.com/office/officeart/2005/8/layout/orgChart1"/>
    <dgm:cxn modelId="{4D5CDA42-5A18-4750-89C4-30343A68FB57}" type="presParOf" srcId="{EF3B1C43-E42D-4A49-849F-E3A98FE229A3}" destId="{33F13E7F-3B35-490D-BCD7-8C47DAD69C22}" srcOrd="0" destOrd="0" presId="urn:microsoft.com/office/officeart/2005/8/layout/orgChart1"/>
    <dgm:cxn modelId="{76120DA2-7F23-4B14-BDA4-4DFEC1E72172}" type="presParOf" srcId="{EF3B1C43-E42D-4A49-849F-E3A98FE229A3}" destId="{849F0359-5C18-4115-B0A0-4405EF702A9A}" srcOrd="1" destOrd="0" presId="urn:microsoft.com/office/officeart/2005/8/layout/orgChart1"/>
    <dgm:cxn modelId="{F1C1AA7A-A240-4500-B64C-D14F263A3E5E}" type="presParOf" srcId="{0DA1F2F8-03C9-4E33-92B3-5CE6D3824418}" destId="{BC37C57D-7E47-4920-A6DF-8AE63D86E390}" srcOrd="1" destOrd="0" presId="urn:microsoft.com/office/officeart/2005/8/layout/orgChart1"/>
    <dgm:cxn modelId="{0B0BFB64-40A6-421F-BF47-148321CD72E6}" type="presParOf" srcId="{0DA1F2F8-03C9-4E33-92B3-5CE6D3824418}" destId="{74CECA70-912A-40C0-B7CD-D642E8EF0B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D8B8E-C046-4F8D-886C-EF59BF8D82B7}">
      <dsp:nvSpPr>
        <dsp:cNvPr id="0" name=""/>
        <dsp:cNvSpPr/>
      </dsp:nvSpPr>
      <dsp:spPr>
        <a:xfrm>
          <a:off x="6507154" y="2666284"/>
          <a:ext cx="252753" cy="775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111"/>
              </a:lnTo>
              <a:lnTo>
                <a:pt x="252753" y="77511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46AA5-B6C0-4F0F-B021-28CF66F2B5EB}">
      <dsp:nvSpPr>
        <dsp:cNvPr id="0" name=""/>
        <dsp:cNvSpPr/>
      </dsp:nvSpPr>
      <dsp:spPr>
        <a:xfrm>
          <a:off x="3986702" y="842512"/>
          <a:ext cx="3194462" cy="981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332"/>
              </a:lnTo>
              <a:lnTo>
                <a:pt x="3194462" y="804332"/>
              </a:lnTo>
              <a:lnTo>
                <a:pt x="3194462" y="98125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966F9-01DD-40E1-A3E0-9B4B892C9242}">
      <dsp:nvSpPr>
        <dsp:cNvPr id="0" name=""/>
        <dsp:cNvSpPr/>
      </dsp:nvSpPr>
      <dsp:spPr>
        <a:xfrm>
          <a:off x="4269867" y="2666284"/>
          <a:ext cx="285821" cy="1971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1479"/>
              </a:lnTo>
              <a:lnTo>
                <a:pt x="285821" y="19714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4CA12-02C4-432B-B48A-C9D3D17BED5F}">
      <dsp:nvSpPr>
        <dsp:cNvPr id="0" name=""/>
        <dsp:cNvSpPr/>
      </dsp:nvSpPr>
      <dsp:spPr>
        <a:xfrm>
          <a:off x="4269867" y="2666284"/>
          <a:ext cx="285821" cy="775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111"/>
              </a:lnTo>
              <a:lnTo>
                <a:pt x="285821" y="77511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BE23F-D3C2-49EC-87F0-AD3FCF9920EF}">
      <dsp:nvSpPr>
        <dsp:cNvPr id="0" name=""/>
        <dsp:cNvSpPr/>
      </dsp:nvSpPr>
      <dsp:spPr>
        <a:xfrm>
          <a:off x="3986702" y="842512"/>
          <a:ext cx="1045355" cy="981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332"/>
              </a:lnTo>
              <a:lnTo>
                <a:pt x="1045355" y="804332"/>
              </a:lnTo>
              <a:lnTo>
                <a:pt x="1045355" y="98125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108520-5CD0-40B5-8C24-22075F3792B6}">
      <dsp:nvSpPr>
        <dsp:cNvPr id="0" name=""/>
        <dsp:cNvSpPr/>
      </dsp:nvSpPr>
      <dsp:spPr>
        <a:xfrm>
          <a:off x="2208941" y="2666284"/>
          <a:ext cx="252753" cy="775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111"/>
              </a:lnTo>
              <a:lnTo>
                <a:pt x="252753" y="77511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39545-8F0F-4A19-A322-4FB92D31D7FA}">
      <dsp:nvSpPr>
        <dsp:cNvPr id="0" name=""/>
        <dsp:cNvSpPr/>
      </dsp:nvSpPr>
      <dsp:spPr>
        <a:xfrm>
          <a:off x="2882951" y="842512"/>
          <a:ext cx="1103750" cy="981259"/>
        </a:xfrm>
        <a:custGeom>
          <a:avLst/>
          <a:gdLst/>
          <a:ahLst/>
          <a:cxnLst/>
          <a:rect l="0" t="0" r="0" b="0"/>
          <a:pathLst>
            <a:path>
              <a:moveTo>
                <a:pt x="1103750" y="0"/>
              </a:moveTo>
              <a:lnTo>
                <a:pt x="1103750" y="804332"/>
              </a:lnTo>
              <a:lnTo>
                <a:pt x="0" y="804332"/>
              </a:lnTo>
              <a:lnTo>
                <a:pt x="0" y="98125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469C5-D3B7-45C7-9EA8-9FBEE74983F3}">
      <dsp:nvSpPr>
        <dsp:cNvPr id="0" name=""/>
        <dsp:cNvSpPr/>
      </dsp:nvSpPr>
      <dsp:spPr>
        <a:xfrm>
          <a:off x="170061" y="2666284"/>
          <a:ext cx="252753" cy="775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111"/>
              </a:lnTo>
              <a:lnTo>
                <a:pt x="252753" y="77511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AB259-0904-41BF-A7E6-7243AFB3AD53}">
      <dsp:nvSpPr>
        <dsp:cNvPr id="0" name=""/>
        <dsp:cNvSpPr/>
      </dsp:nvSpPr>
      <dsp:spPr>
        <a:xfrm>
          <a:off x="844071" y="842512"/>
          <a:ext cx="3142630" cy="981259"/>
        </a:xfrm>
        <a:custGeom>
          <a:avLst/>
          <a:gdLst/>
          <a:ahLst/>
          <a:cxnLst/>
          <a:rect l="0" t="0" r="0" b="0"/>
          <a:pathLst>
            <a:path>
              <a:moveTo>
                <a:pt x="3142630" y="0"/>
              </a:moveTo>
              <a:lnTo>
                <a:pt x="3142630" y="804332"/>
              </a:lnTo>
              <a:lnTo>
                <a:pt x="0" y="804332"/>
              </a:lnTo>
              <a:lnTo>
                <a:pt x="0" y="98125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5FE13-6F2C-4F98-9044-307FDF31D38B}">
      <dsp:nvSpPr>
        <dsp:cNvPr id="0" name=""/>
        <dsp:cNvSpPr/>
      </dsp:nvSpPr>
      <dsp:spPr>
        <a:xfrm>
          <a:off x="3144189" y="0"/>
          <a:ext cx="1685025" cy="842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Daniela Valdovinos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Presidente</a:t>
          </a:r>
        </a:p>
      </dsp:txBody>
      <dsp:txXfrm>
        <a:off x="3144189" y="0"/>
        <a:ext cx="1685025" cy="842512"/>
      </dsp:txXfrm>
    </dsp:sp>
    <dsp:sp modelId="{C61C6DE8-3DA4-4FD8-AE0C-7A86AF68937D}">
      <dsp:nvSpPr>
        <dsp:cNvPr id="0" name=""/>
        <dsp:cNvSpPr/>
      </dsp:nvSpPr>
      <dsp:spPr>
        <a:xfrm>
          <a:off x="1558" y="1823772"/>
          <a:ext cx="1685025" cy="842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Elizabeth Lagos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Directora Ejecutiva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Secretaria </a:t>
          </a:r>
        </a:p>
      </dsp:txBody>
      <dsp:txXfrm>
        <a:off x="1558" y="1823772"/>
        <a:ext cx="1685025" cy="842512"/>
      </dsp:txXfrm>
    </dsp:sp>
    <dsp:sp modelId="{47E55A23-7972-431F-B2A4-F63DA8EAE6AC}">
      <dsp:nvSpPr>
        <dsp:cNvPr id="0" name=""/>
        <dsp:cNvSpPr/>
      </dsp:nvSpPr>
      <dsp:spPr>
        <a:xfrm>
          <a:off x="422815" y="3020140"/>
          <a:ext cx="1464371" cy="842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Programa de Apoyo Escolar</a:t>
          </a:r>
        </a:p>
      </dsp:txBody>
      <dsp:txXfrm>
        <a:off x="422815" y="3020140"/>
        <a:ext cx="1464371" cy="842512"/>
      </dsp:txXfrm>
    </dsp:sp>
    <dsp:sp modelId="{82BFFC81-159E-4B9A-9BE3-11C8A05D5C45}">
      <dsp:nvSpPr>
        <dsp:cNvPr id="0" name=""/>
        <dsp:cNvSpPr/>
      </dsp:nvSpPr>
      <dsp:spPr>
        <a:xfrm>
          <a:off x="2040439" y="1823772"/>
          <a:ext cx="1685025" cy="842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Lissette Arriagada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Directora Ejecutiva </a:t>
          </a:r>
        </a:p>
      </dsp:txBody>
      <dsp:txXfrm>
        <a:off x="2040439" y="1823772"/>
        <a:ext cx="1685025" cy="842512"/>
      </dsp:txXfrm>
    </dsp:sp>
    <dsp:sp modelId="{8B7D0F81-A5B8-45E2-879D-56CA305FC02D}">
      <dsp:nvSpPr>
        <dsp:cNvPr id="0" name=""/>
        <dsp:cNvSpPr/>
      </dsp:nvSpPr>
      <dsp:spPr>
        <a:xfrm>
          <a:off x="2461695" y="3020140"/>
          <a:ext cx="1685025" cy="842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Apoyo de Familias</a:t>
          </a:r>
        </a:p>
      </dsp:txBody>
      <dsp:txXfrm>
        <a:off x="2461695" y="3020140"/>
        <a:ext cx="1685025" cy="842512"/>
      </dsp:txXfrm>
    </dsp:sp>
    <dsp:sp modelId="{32D9DB08-1F64-4BE8-851C-A639A5FA32CB}">
      <dsp:nvSpPr>
        <dsp:cNvPr id="0" name=""/>
        <dsp:cNvSpPr/>
      </dsp:nvSpPr>
      <dsp:spPr>
        <a:xfrm>
          <a:off x="4079319" y="1823772"/>
          <a:ext cx="1905476" cy="842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Daniela Valdovinos             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Directora Ejecutiva</a:t>
          </a:r>
        </a:p>
      </dsp:txBody>
      <dsp:txXfrm>
        <a:off x="4079319" y="1823772"/>
        <a:ext cx="1905476" cy="842512"/>
      </dsp:txXfrm>
    </dsp:sp>
    <dsp:sp modelId="{74E95625-203C-4E34-AA06-1BCF9E03E1C2}">
      <dsp:nvSpPr>
        <dsp:cNvPr id="0" name=""/>
        <dsp:cNvSpPr/>
      </dsp:nvSpPr>
      <dsp:spPr>
        <a:xfrm>
          <a:off x="4555688" y="3020140"/>
          <a:ext cx="1685025" cy="842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Redes Sociales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Pagina web</a:t>
          </a:r>
        </a:p>
      </dsp:txBody>
      <dsp:txXfrm>
        <a:off x="4555688" y="3020140"/>
        <a:ext cx="1685025" cy="842512"/>
      </dsp:txXfrm>
    </dsp:sp>
    <dsp:sp modelId="{6C0A1C61-8D25-4861-A5F1-59C7DF0A9FF8}">
      <dsp:nvSpPr>
        <dsp:cNvPr id="0" name=""/>
        <dsp:cNvSpPr/>
      </dsp:nvSpPr>
      <dsp:spPr>
        <a:xfrm>
          <a:off x="4555688" y="4216507"/>
          <a:ext cx="1685025" cy="842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Red de Voluntarios</a:t>
          </a:r>
        </a:p>
      </dsp:txBody>
      <dsp:txXfrm>
        <a:off x="4555688" y="4216507"/>
        <a:ext cx="1685025" cy="842512"/>
      </dsp:txXfrm>
    </dsp:sp>
    <dsp:sp modelId="{E5DB1814-D237-45BA-BAD3-57C27FBCEA7B}">
      <dsp:nvSpPr>
        <dsp:cNvPr id="0" name=""/>
        <dsp:cNvSpPr/>
      </dsp:nvSpPr>
      <dsp:spPr>
        <a:xfrm>
          <a:off x="6338651" y="1823772"/>
          <a:ext cx="1685025" cy="842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Michelle Danzinger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Directora Ejecutiva</a:t>
          </a:r>
        </a:p>
      </dsp:txBody>
      <dsp:txXfrm>
        <a:off x="6338651" y="1823772"/>
        <a:ext cx="1685025" cy="842512"/>
      </dsp:txXfrm>
    </dsp:sp>
    <dsp:sp modelId="{5CF2E9B9-86C6-4382-BCFB-E6FCCC78AB05}">
      <dsp:nvSpPr>
        <dsp:cNvPr id="0" name=""/>
        <dsp:cNvSpPr/>
      </dsp:nvSpPr>
      <dsp:spPr>
        <a:xfrm>
          <a:off x="6759908" y="3020140"/>
          <a:ext cx="1685025" cy="842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Tesorería</a:t>
          </a:r>
        </a:p>
      </dsp:txBody>
      <dsp:txXfrm>
        <a:off x="6759908" y="3020140"/>
        <a:ext cx="1685025" cy="842512"/>
      </dsp:txXfrm>
    </dsp:sp>
    <dsp:sp modelId="{0A8ACE91-5A7F-4059-B1F4-C930ADF407BC}">
      <dsp:nvSpPr>
        <dsp:cNvPr id="0" name=""/>
        <dsp:cNvSpPr/>
      </dsp:nvSpPr>
      <dsp:spPr>
        <a:xfrm>
          <a:off x="5083771" y="604538"/>
          <a:ext cx="1685025" cy="842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Asesor Jurídico                Christine Weidenslaufer </a:t>
          </a:r>
        </a:p>
      </dsp:txBody>
      <dsp:txXfrm>
        <a:off x="5083771" y="604538"/>
        <a:ext cx="1685025" cy="842512"/>
      </dsp:txXfrm>
    </dsp:sp>
    <dsp:sp modelId="{44DFA601-C8C3-45D2-95F3-F65E26181321}">
      <dsp:nvSpPr>
        <dsp:cNvPr id="0" name=""/>
        <dsp:cNvSpPr/>
      </dsp:nvSpPr>
      <dsp:spPr>
        <a:xfrm>
          <a:off x="1165414" y="618507"/>
          <a:ext cx="1685025" cy="842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Asesor Contable                Mónica Valdés</a:t>
          </a:r>
        </a:p>
      </dsp:txBody>
      <dsp:txXfrm>
        <a:off x="1165414" y="618507"/>
        <a:ext cx="1685025" cy="8425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7C806-D9BC-4E32-9309-28D2C7DD58FC}">
      <dsp:nvSpPr>
        <dsp:cNvPr id="0" name=""/>
        <dsp:cNvSpPr/>
      </dsp:nvSpPr>
      <dsp:spPr>
        <a:xfrm>
          <a:off x="4635659" y="785410"/>
          <a:ext cx="198017" cy="724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882"/>
              </a:lnTo>
              <a:lnTo>
                <a:pt x="198017" y="7248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13A41-5540-4E03-B060-928D30DA673A}">
      <dsp:nvSpPr>
        <dsp:cNvPr id="0" name=""/>
        <dsp:cNvSpPr/>
      </dsp:nvSpPr>
      <dsp:spPr>
        <a:xfrm>
          <a:off x="4503804" y="785410"/>
          <a:ext cx="131854" cy="724882"/>
        </a:xfrm>
        <a:custGeom>
          <a:avLst/>
          <a:gdLst/>
          <a:ahLst/>
          <a:cxnLst/>
          <a:rect l="0" t="0" r="0" b="0"/>
          <a:pathLst>
            <a:path>
              <a:moveTo>
                <a:pt x="131854" y="0"/>
              </a:moveTo>
              <a:lnTo>
                <a:pt x="131854" y="724882"/>
              </a:lnTo>
              <a:lnTo>
                <a:pt x="0" y="7248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84923-8450-43C8-A9CB-BEE2E02B7D71}">
      <dsp:nvSpPr>
        <dsp:cNvPr id="0" name=""/>
        <dsp:cNvSpPr/>
      </dsp:nvSpPr>
      <dsp:spPr>
        <a:xfrm>
          <a:off x="6994209" y="3018282"/>
          <a:ext cx="235623" cy="1837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7861"/>
              </a:lnTo>
              <a:lnTo>
                <a:pt x="235623" y="18378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0D8B8E-C046-4F8D-886C-EF59BF8D82B7}">
      <dsp:nvSpPr>
        <dsp:cNvPr id="0" name=""/>
        <dsp:cNvSpPr/>
      </dsp:nvSpPr>
      <dsp:spPr>
        <a:xfrm>
          <a:off x="6994209" y="3018282"/>
          <a:ext cx="235623" cy="722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578"/>
              </a:lnTo>
              <a:lnTo>
                <a:pt x="235623" y="7225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46AA5-B6C0-4F0F-B021-28CF66F2B5EB}">
      <dsp:nvSpPr>
        <dsp:cNvPr id="0" name=""/>
        <dsp:cNvSpPr/>
      </dsp:nvSpPr>
      <dsp:spPr>
        <a:xfrm>
          <a:off x="4635659" y="785410"/>
          <a:ext cx="2986878" cy="1447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2524"/>
              </a:lnTo>
              <a:lnTo>
                <a:pt x="2986878" y="1282524"/>
              </a:lnTo>
              <a:lnTo>
                <a:pt x="2986878" y="144746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F79BF-9C8C-4025-8ECA-005AF9B58E94}">
      <dsp:nvSpPr>
        <dsp:cNvPr id="0" name=""/>
        <dsp:cNvSpPr/>
      </dsp:nvSpPr>
      <dsp:spPr>
        <a:xfrm>
          <a:off x="4908555" y="3018282"/>
          <a:ext cx="266449" cy="2953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3145"/>
              </a:lnTo>
              <a:lnTo>
                <a:pt x="266449" y="295314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07566-8074-480E-B849-F223C9661DD6}">
      <dsp:nvSpPr>
        <dsp:cNvPr id="0" name=""/>
        <dsp:cNvSpPr/>
      </dsp:nvSpPr>
      <dsp:spPr>
        <a:xfrm>
          <a:off x="4908555" y="3018282"/>
          <a:ext cx="266449" cy="1837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7861"/>
              </a:lnTo>
              <a:lnTo>
                <a:pt x="266449" y="18378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4CA12-02C4-432B-B48A-C9D3D17BED5F}">
      <dsp:nvSpPr>
        <dsp:cNvPr id="0" name=""/>
        <dsp:cNvSpPr/>
      </dsp:nvSpPr>
      <dsp:spPr>
        <a:xfrm>
          <a:off x="4908555" y="3018282"/>
          <a:ext cx="266449" cy="722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578"/>
              </a:lnTo>
              <a:lnTo>
                <a:pt x="266449" y="7225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BE23F-D3C2-49EC-87F0-AD3FCF9920EF}">
      <dsp:nvSpPr>
        <dsp:cNvPr id="0" name=""/>
        <dsp:cNvSpPr/>
      </dsp:nvSpPr>
      <dsp:spPr>
        <a:xfrm>
          <a:off x="4635659" y="785410"/>
          <a:ext cx="983428" cy="1447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2524"/>
              </a:lnTo>
              <a:lnTo>
                <a:pt x="983428" y="1282524"/>
              </a:lnTo>
              <a:lnTo>
                <a:pt x="983428" y="144746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A351B-B184-41DF-A6F4-C948521D203A}">
      <dsp:nvSpPr>
        <dsp:cNvPr id="0" name=""/>
        <dsp:cNvSpPr/>
      </dsp:nvSpPr>
      <dsp:spPr>
        <a:xfrm>
          <a:off x="2987309" y="3018282"/>
          <a:ext cx="235623" cy="722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578"/>
              </a:lnTo>
              <a:lnTo>
                <a:pt x="235623" y="7225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39545-8F0F-4A19-A322-4FB92D31D7FA}">
      <dsp:nvSpPr>
        <dsp:cNvPr id="0" name=""/>
        <dsp:cNvSpPr/>
      </dsp:nvSpPr>
      <dsp:spPr>
        <a:xfrm>
          <a:off x="3615638" y="785410"/>
          <a:ext cx="1020021" cy="1447460"/>
        </a:xfrm>
        <a:custGeom>
          <a:avLst/>
          <a:gdLst/>
          <a:ahLst/>
          <a:cxnLst/>
          <a:rect l="0" t="0" r="0" b="0"/>
          <a:pathLst>
            <a:path>
              <a:moveTo>
                <a:pt x="1020021" y="0"/>
              </a:moveTo>
              <a:lnTo>
                <a:pt x="1020021" y="1282524"/>
              </a:lnTo>
              <a:lnTo>
                <a:pt x="0" y="1282524"/>
              </a:lnTo>
              <a:lnTo>
                <a:pt x="0" y="144746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F661A-0751-4996-831E-BB53F0FCF5B2}">
      <dsp:nvSpPr>
        <dsp:cNvPr id="0" name=""/>
        <dsp:cNvSpPr/>
      </dsp:nvSpPr>
      <dsp:spPr>
        <a:xfrm>
          <a:off x="1086615" y="3018282"/>
          <a:ext cx="235623" cy="1837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7861"/>
              </a:lnTo>
              <a:lnTo>
                <a:pt x="235623" y="18378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469C5-D3B7-45C7-9EA8-9FBEE74983F3}">
      <dsp:nvSpPr>
        <dsp:cNvPr id="0" name=""/>
        <dsp:cNvSpPr/>
      </dsp:nvSpPr>
      <dsp:spPr>
        <a:xfrm>
          <a:off x="1086615" y="3018282"/>
          <a:ext cx="235623" cy="722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578"/>
              </a:lnTo>
              <a:lnTo>
                <a:pt x="235623" y="7225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AB259-0904-41BF-A7E6-7243AFB3AD53}">
      <dsp:nvSpPr>
        <dsp:cNvPr id="0" name=""/>
        <dsp:cNvSpPr/>
      </dsp:nvSpPr>
      <dsp:spPr>
        <a:xfrm>
          <a:off x="1714944" y="785410"/>
          <a:ext cx="2920715" cy="1447460"/>
        </a:xfrm>
        <a:custGeom>
          <a:avLst/>
          <a:gdLst/>
          <a:ahLst/>
          <a:cxnLst/>
          <a:rect l="0" t="0" r="0" b="0"/>
          <a:pathLst>
            <a:path>
              <a:moveTo>
                <a:pt x="2920715" y="0"/>
              </a:moveTo>
              <a:lnTo>
                <a:pt x="2920715" y="1282524"/>
              </a:lnTo>
              <a:lnTo>
                <a:pt x="0" y="1282524"/>
              </a:lnTo>
              <a:lnTo>
                <a:pt x="0" y="144746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5FE13-6F2C-4F98-9044-307FDF31D38B}">
      <dsp:nvSpPr>
        <dsp:cNvPr id="0" name=""/>
        <dsp:cNvSpPr/>
      </dsp:nvSpPr>
      <dsp:spPr>
        <a:xfrm>
          <a:off x="3850248" y="0"/>
          <a:ext cx="1570821" cy="7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Presidenta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Daniela Valdovinos</a:t>
          </a:r>
        </a:p>
      </dsp:txBody>
      <dsp:txXfrm>
        <a:off x="3850248" y="0"/>
        <a:ext cx="1570821" cy="785410"/>
      </dsp:txXfrm>
    </dsp:sp>
    <dsp:sp modelId="{C61C6DE8-3DA4-4FD8-AE0C-7A86AF68937D}">
      <dsp:nvSpPr>
        <dsp:cNvPr id="0" name=""/>
        <dsp:cNvSpPr/>
      </dsp:nvSpPr>
      <dsp:spPr>
        <a:xfrm>
          <a:off x="929533" y="2232871"/>
          <a:ext cx="1570821" cy="7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Directora Ejecutiva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Secretaria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Elizabeth Lagos</a:t>
          </a:r>
        </a:p>
      </dsp:txBody>
      <dsp:txXfrm>
        <a:off x="929533" y="2232871"/>
        <a:ext cx="1570821" cy="785410"/>
      </dsp:txXfrm>
    </dsp:sp>
    <dsp:sp modelId="{47E55A23-7972-431F-B2A4-F63DA8EAE6AC}">
      <dsp:nvSpPr>
        <dsp:cNvPr id="0" name=""/>
        <dsp:cNvSpPr/>
      </dsp:nvSpPr>
      <dsp:spPr>
        <a:xfrm>
          <a:off x="1322238" y="3348155"/>
          <a:ext cx="1365122" cy="7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Programa de Apoyo Escolar</a:t>
          </a:r>
        </a:p>
      </dsp:txBody>
      <dsp:txXfrm>
        <a:off x="1322238" y="3348155"/>
        <a:ext cx="1365122" cy="785410"/>
      </dsp:txXfrm>
    </dsp:sp>
    <dsp:sp modelId="{60C35108-50A2-4DC1-8B39-7DE08E548284}">
      <dsp:nvSpPr>
        <dsp:cNvPr id="0" name=""/>
        <dsp:cNvSpPr/>
      </dsp:nvSpPr>
      <dsp:spPr>
        <a:xfrm>
          <a:off x="1322238" y="4463438"/>
          <a:ext cx="1365122" cy="7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Taller de Fútbol</a:t>
          </a:r>
        </a:p>
      </dsp:txBody>
      <dsp:txXfrm>
        <a:off x="1322238" y="4463438"/>
        <a:ext cx="1365122" cy="785410"/>
      </dsp:txXfrm>
    </dsp:sp>
    <dsp:sp modelId="{82BFFC81-159E-4B9A-9BE3-11C8A05D5C45}">
      <dsp:nvSpPr>
        <dsp:cNvPr id="0" name=""/>
        <dsp:cNvSpPr/>
      </dsp:nvSpPr>
      <dsp:spPr>
        <a:xfrm>
          <a:off x="2830227" y="2232871"/>
          <a:ext cx="1570821" cy="7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Directora Ejecutiva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Lissette Arriagada</a:t>
          </a:r>
        </a:p>
      </dsp:txBody>
      <dsp:txXfrm>
        <a:off x="2830227" y="2232871"/>
        <a:ext cx="1570821" cy="785410"/>
      </dsp:txXfrm>
    </dsp:sp>
    <dsp:sp modelId="{32FCF948-B5F5-4397-9DFD-C04A7C216C80}">
      <dsp:nvSpPr>
        <dsp:cNvPr id="0" name=""/>
        <dsp:cNvSpPr/>
      </dsp:nvSpPr>
      <dsp:spPr>
        <a:xfrm>
          <a:off x="3222933" y="3348155"/>
          <a:ext cx="1570821" cy="7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Taller de Teatro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Rivera Sur</a:t>
          </a:r>
        </a:p>
      </dsp:txBody>
      <dsp:txXfrm>
        <a:off x="3222933" y="3348155"/>
        <a:ext cx="1570821" cy="785410"/>
      </dsp:txXfrm>
    </dsp:sp>
    <dsp:sp modelId="{32D9DB08-1F64-4BE8-851C-A639A5FA32CB}">
      <dsp:nvSpPr>
        <dsp:cNvPr id="0" name=""/>
        <dsp:cNvSpPr/>
      </dsp:nvSpPr>
      <dsp:spPr>
        <a:xfrm>
          <a:off x="4730922" y="2232871"/>
          <a:ext cx="1776332" cy="7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Directora Ejecutiva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Daniela Valdovinos</a:t>
          </a:r>
        </a:p>
      </dsp:txBody>
      <dsp:txXfrm>
        <a:off x="4730922" y="2232871"/>
        <a:ext cx="1776332" cy="785410"/>
      </dsp:txXfrm>
    </dsp:sp>
    <dsp:sp modelId="{74E95625-203C-4E34-AA06-1BCF9E03E1C2}">
      <dsp:nvSpPr>
        <dsp:cNvPr id="0" name=""/>
        <dsp:cNvSpPr/>
      </dsp:nvSpPr>
      <dsp:spPr>
        <a:xfrm>
          <a:off x="5175005" y="3348155"/>
          <a:ext cx="1570821" cy="7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Redes Sociales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Página Web</a:t>
          </a:r>
        </a:p>
      </dsp:txBody>
      <dsp:txXfrm>
        <a:off x="5175005" y="3348155"/>
        <a:ext cx="1570821" cy="785410"/>
      </dsp:txXfrm>
    </dsp:sp>
    <dsp:sp modelId="{A9A9C654-232D-4B70-91B4-77D5288C2CAF}">
      <dsp:nvSpPr>
        <dsp:cNvPr id="0" name=""/>
        <dsp:cNvSpPr/>
      </dsp:nvSpPr>
      <dsp:spPr>
        <a:xfrm>
          <a:off x="5175005" y="4463438"/>
          <a:ext cx="1570821" cy="7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Relaciones Públicas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Colegios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Empresas</a:t>
          </a:r>
        </a:p>
      </dsp:txBody>
      <dsp:txXfrm>
        <a:off x="5175005" y="4463438"/>
        <a:ext cx="1570821" cy="785410"/>
      </dsp:txXfrm>
    </dsp:sp>
    <dsp:sp modelId="{E664A496-9A66-40B4-B2FA-0EF790A3D460}">
      <dsp:nvSpPr>
        <dsp:cNvPr id="0" name=""/>
        <dsp:cNvSpPr/>
      </dsp:nvSpPr>
      <dsp:spPr>
        <a:xfrm>
          <a:off x="5175005" y="5578722"/>
          <a:ext cx="1570821" cy="7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Red de Voluntarios</a:t>
          </a:r>
        </a:p>
      </dsp:txBody>
      <dsp:txXfrm>
        <a:off x="5175005" y="5578722"/>
        <a:ext cx="1570821" cy="785410"/>
      </dsp:txXfrm>
    </dsp:sp>
    <dsp:sp modelId="{E5DB1814-D237-45BA-BAD3-57C27FBCEA7B}">
      <dsp:nvSpPr>
        <dsp:cNvPr id="0" name=""/>
        <dsp:cNvSpPr/>
      </dsp:nvSpPr>
      <dsp:spPr>
        <a:xfrm>
          <a:off x="6837127" y="2232871"/>
          <a:ext cx="1570821" cy="7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Directora Ejecutiva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Michelle Danzinger</a:t>
          </a:r>
        </a:p>
      </dsp:txBody>
      <dsp:txXfrm>
        <a:off x="6837127" y="2232871"/>
        <a:ext cx="1570821" cy="785410"/>
      </dsp:txXfrm>
    </dsp:sp>
    <dsp:sp modelId="{5CF2E9B9-86C6-4382-BCFB-E6FCCC78AB05}">
      <dsp:nvSpPr>
        <dsp:cNvPr id="0" name=""/>
        <dsp:cNvSpPr/>
      </dsp:nvSpPr>
      <dsp:spPr>
        <a:xfrm>
          <a:off x="7229832" y="3348155"/>
          <a:ext cx="1570821" cy="7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Tesorería</a:t>
          </a:r>
        </a:p>
      </dsp:txBody>
      <dsp:txXfrm>
        <a:off x="7229832" y="3348155"/>
        <a:ext cx="1570821" cy="785410"/>
      </dsp:txXfrm>
    </dsp:sp>
    <dsp:sp modelId="{BBD0796A-3FC0-479D-B2F4-32D1BCB81B09}">
      <dsp:nvSpPr>
        <dsp:cNvPr id="0" name=""/>
        <dsp:cNvSpPr/>
      </dsp:nvSpPr>
      <dsp:spPr>
        <a:xfrm>
          <a:off x="7229832" y="4463438"/>
          <a:ext cx="1570821" cy="7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Taller Taekwondo</a:t>
          </a:r>
        </a:p>
      </dsp:txBody>
      <dsp:txXfrm>
        <a:off x="7229832" y="4463438"/>
        <a:ext cx="1570821" cy="785410"/>
      </dsp:txXfrm>
    </dsp:sp>
    <dsp:sp modelId="{B31653A4-1203-43BD-AE8D-60C88119097A}">
      <dsp:nvSpPr>
        <dsp:cNvPr id="0" name=""/>
        <dsp:cNvSpPr/>
      </dsp:nvSpPr>
      <dsp:spPr>
        <a:xfrm>
          <a:off x="2932982" y="1117588"/>
          <a:ext cx="1570821" cy="7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Asesor Contable                Mónica Valdés</a:t>
          </a:r>
        </a:p>
      </dsp:txBody>
      <dsp:txXfrm>
        <a:off x="2932982" y="1117588"/>
        <a:ext cx="1570821" cy="785410"/>
      </dsp:txXfrm>
    </dsp:sp>
    <dsp:sp modelId="{33F13E7F-3B35-490D-BCD7-8C47DAD69C22}">
      <dsp:nvSpPr>
        <dsp:cNvPr id="0" name=""/>
        <dsp:cNvSpPr/>
      </dsp:nvSpPr>
      <dsp:spPr>
        <a:xfrm>
          <a:off x="4833677" y="1117588"/>
          <a:ext cx="1570821" cy="7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Asesor Jurídico                Christine </a:t>
          </a:r>
          <a:r>
            <a:rPr lang="es-ES" sz="1400" kern="1200" dirty="0" err="1"/>
            <a:t>Weidenslaufer</a:t>
          </a:r>
          <a:r>
            <a:rPr lang="es-ES" sz="1400" kern="1200" dirty="0"/>
            <a:t> </a:t>
          </a:r>
        </a:p>
      </dsp:txBody>
      <dsp:txXfrm>
        <a:off x="4833677" y="1117588"/>
        <a:ext cx="1570821" cy="7854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7C806-D9BC-4E32-9309-28D2C7DD58FC}">
      <dsp:nvSpPr>
        <dsp:cNvPr id="0" name=""/>
        <dsp:cNvSpPr/>
      </dsp:nvSpPr>
      <dsp:spPr>
        <a:xfrm>
          <a:off x="4955752" y="854648"/>
          <a:ext cx="215473" cy="1114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4969"/>
              </a:lnTo>
              <a:lnTo>
                <a:pt x="215473" y="111496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13A41-5540-4E03-B060-928D30DA673A}">
      <dsp:nvSpPr>
        <dsp:cNvPr id="0" name=""/>
        <dsp:cNvSpPr/>
      </dsp:nvSpPr>
      <dsp:spPr>
        <a:xfrm>
          <a:off x="4812274" y="854648"/>
          <a:ext cx="143478" cy="1114969"/>
        </a:xfrm>
        <a:custGeom>
          <a:avLst/>
          <a:gdLst/>
          <a:ahLst/>
          <a:cxnLst/>
          <a:rect l="0" t="0" r="0" b="0"/>
          <a:pathLst>
            <a:path>
              <a:moveTo>
                <a:pt x="143478" y="0"/>
              </a:moveTo>
              <a:lnTo>
                <a:pt x="143478" y="1114969"/>
              </a:lnTo>
              <a:lnTo>
                <a:pt x="0" y="111496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0D8B8E-C046-4F8D-886C-EF59BF8D82B7}">
      <dsp:nvSpPr>
        <dsp:cNvPr id="0" name=""/>
        <dsp:cNvSpPr/>
      </dsp:nvSpPr>
      <dsp:spPr>
        <a:xfrm>
          <a:off x="8444529" y="3610543"/>
          <a:ext cx="256394" cy="786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276"/>
              </a:lnTo>
              <a:lnTo>
                <a:pt x="256394" y="78627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46AA5-B6C0-4F0F-B021-28CF66F2B5EB}">
      <dsp:nvSpPr>
        <dsp:cNvPr id="0" name=""/>
        <dsp:cNvSpPr/>
      </dsp:nvSpPr>
      <dsp:spPr>
        <a:xfrm>
          <a:off x="4955752" y="854648"/>
          <a:ext cx="4172496" cy="1901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1770"/>
              </a:lnTo>
              <a:lnTo>
                <a:pt x="4172496" y="1721770"/>
              </a:lnTo>
              <a:lnTo>
                <a:pt x="4172496" y="19012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587D3-877A-416E-AD47-4A3AABB9D396}">
      <dsp:nvSpPr>
        <dsp:cNvPr id="0" name=""/>
        <dsp:cNvSpPr/>
      </dsp:nvSpPr>
      <dsp:spPr>
        <a:xfrm>
          <a:off x="6453199" y="3610543"/>
          <a:ext cx="179476" cy="1999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877"/>
              </a:lnTo>
              <a:lnTo>
                <a:pt x="179476" y="19998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829F3-BEB1-427D-9502-2F7A89BC2ACD}">
      <dsp:nvSpPr>
        <dsp:cNvPr id="0" name=""/>
        <dsp:cNvSpPr/>
      </dsp:nvSpPr>
      <dsp:spPr>
        <a:xfrm>
          <a:off x="6273723" y="3610543"/>
          <a:ext cx="179476" cy="1999877"/>
        </a:xfrm>
        <a:custGeom>
          <a:avLst/>
          <a:gdLst/>
          <a:ahLst/>
          <a:cxnLst/>
          <a:rect l="0" t="0" r="0" b="0"/>
          <a:pathLst>
            <a:path>
              <a:moveTo>
                <a:pt x="179476" y="0"/>
              </a:moveTo>
              <a:lnTo>
                <a:pt x="179476" y="1999877"/>
              </a:lnTo>
              <a:lnTo>
                <a:pt x="0" y="19998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B51B4-E164-485B-AA60-FBD129CC0543}">
      <dsp:nvSpPr>
        <dsp:cNvPr id="0" name=""/>
        <dsp:cNvSpPr/>
      </dsp:nvSpPr>
      <dsp:spPr>
        <a:xfrm>
          <a:off x="6453199" y="3610543"/>
          <a:ext cx="179476" cy="786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276"/>
              </a:lnTo>
              <a:lnTo>
                <a:pt x="179476" y="78627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4E117-71D6-4D9B-80FC-0B94D77F255C}">
      <dsp:nvSpPr>
        <dsp:cNvPr id="0" name=""/>
        <dsp:cNvSpPr/>
      </dsp:nvSpPr>
      <dsp:spPr>
        <a:xfrm>
          <a:off x="6273723" y="3610543"/>
          <a:ext cx="179476" cy="786276"/>
        </a:xfrm>
        <a:custGeom>
          <a:avLst/>
          <a:gdLst/>
          <a:ahLst/>
          <a:cxnLst/>
          <a:rect l="0" t="0" r="0" b="0"/>
          <a:pathLst>
            <a:path>
              <a:moveTo>
                <a:pt x="179476" y="0"/>
              </a:moveTo>
              <a:lnTo>
                <a:pt x="179476" y="786276"/>
              </a:lnTo>
              <a:lnTo>
                <a:pt x="0" y="78627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BE23F-D3C2-49EC-87F0-AD3FCF9920EF}">
      <dsp:nvSpPr>
        <dsp:cNvPr id="0" name=""/>
        <dsp:cNvSpPr/>
      </dsp:nvSpPr>
      <dsp:spPr>
        <a:xfrm>
          <a:off x="4955752" y="854648"/>
          <a:ext cx="1497446" cy="1901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1770"/>
              </a:lnTo>
              <a:lnTo>
                <a:pt x="1497446" y="1721770"/>
              </a:lnTo>
              <a:lnTo>
                <a:pt x="1497446" y="19012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A351B-B184-41DF-A6F4-C948521D203A}">
      <dsp:nvSpPr>
        <dsp:cNvPr id="0" name=""/>
        <dsp:cNvSpPr/>
      </dsp:nvSpPr>
      <dsp:spPr>
        <a:xfrm>
          <a:off x="2239782" y="3610543"/>
          <a:ext cx="256394" cy="786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276"/>
              </a:lnTo>
              <a:lnTo>
                <a:pt x="256394" y="78627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39545-8F0F-4A19-A322-4FB92D31D7FA}">
      <dsp:nvSpPr>
        <dsp:cNvPr id="0" name=""/>
        <dsp:cNvSpPr/>
      </dsp:nvSpPr>
      <dsp:spPr>
        <a:xfrm>
          <a:off x="2923501" y="854648"/>
          <a:ext cx="2032251" cy="1901246"/>
        </a:xfrm>
        <a:custGeom>
          <a:avLst/>
          <a:gdLst/>
          <a:ahLst/>
          <a:cxnLst/>
          <a:rect l="0" t="0" r="0" b="0"/>
          <a:pathLst>
            <a:path>
              <a:moveTo>
                <a:pt x="2032251" y="0"/>
              </a:moveTo>
              <a:lnTo>
                <a:pt x="2032251" y="1721770"/>
              </a:lnTo>
              <a:lnTo>
                <a:pt x="0" y="1721770"/>
              </a:lnTo>
              <a:lnTo>
                <a:pt x="0" y="19012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469C5-D3B7-45C7-9EA8-9FBEE74983F3}">
      <dsp:nvSpPr>
        <dsp:cNvPr id="0" name=""/>
        <dsp:cNvSpPr/>
      </dsp:nvSpPr>
      <dsp:spPr>
        <a:xfrm>
          <a:off x="171533" y="3610543"/>
          <a:ext cx="256394" cy="786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276"/>
              </a:lnTo>
              <a:lnTo>
                <a:pt x="256394" y="78627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AB259-0904-41BF-A7E6-7243AFB3AD53}">
      <dsp:nvSpPr>
        <dsp:cNvPr id="0" name=""/>
        <dsp:cNvSpPr/>
      </dsp:nvSpPr>
      <dsp:spPr>
        <a:xfrm>
          <a:off x="855252" y="854648"/>
          <a:ext cx="4100500" cy="1901246"/>
        </a:xfrm>
        <a:custGeom>
          <a:avLst/>
          <a:gdLst/>
          <a:ahLst/>
          <a:cxnLst/>
          <a:rect l="0" t="0" r="0" b="0"/>
          <a:pathLst>
            <a:path>
              <a:moveTo>
                <a:pt x="4100500" y="0"/>
              </a:moveTo>
              <a:lnTo>
                <a:pt x="4100500" y="1721770"/>
              </a:lnTo>
              <a:lnTo>
                <a:pt x="0" y="1721770"/>
              </a:lnTo>
              <a:lnTo>
                <a:pt x="0" y="19012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5FE13-6F2C-4F98-9044-307FDF31D38B}">
      <dsp:nvSpPr>
        <dsp:cNvPr id="0" name=""/>
        <dsp:cNvSpPr/>
      </dsp:nvSpPr>
      <dsp:spPr>
        <a:xfrm>
          <a:off x="4101104" y="0"/>
          <a:ext cx="1709296" cy="8546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Presidenta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Daniela Valdovinos</a:t>
          </a:r>
        </a:p>
      </dsp:txBody>
      <dsp:txXfrm>
        <a:off x="4101104" y="0"/>
        <a:ext cx="1709296" cy="854648"/>
      </dsp:txXfrm>
    </dsp:sp>
    <dsp:sp modelId="{C61C6DE8-3DA4-4FD8-AE0C-7A86AF68937D}">
      <dsp:nvSpPr>
        <dsp:cNvPr id="0" name=""/>
        <dsp:cNvSpPr/>
      </dsp:nvSpPr>
      <dsp:spPr>
        <a:xfrm>
          <a:off x="603" y="2755894"/>
          <a:ext cx="1709296" cy="8546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Directora Ejecutiva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Secretaria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Paulina Valenzuela</a:t>
          </a:r>
        </a:p>
      </dsp:txBody>
      <dsp:txXfrm>
        <a:off x="603" y="2755894"/>
        <a:ext cx="1709296" cy="854648"/>
      </dsp:txXfrm>
    </dsp:sp>
    <dsp:sp modelId="{47E55A23-7972-431F-B2A4-F63DA8EAE6AC}">
      <dsp:nvSpPr>
        <dsp:cNvPr id="0" name=""/>
        <dsp:cNvSpPr/>
      </dsp:nvSpPr>
      <dsp:spPr>
        <a:xfrm>
          <a:off x="427927" y="3969495"/>
          <a:ext cx="1485464" cy="8546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Taller de Fútbol</a:t>
          </a:r>
        </a:p>
      </dsp:txBody>
      <dsp:txXfrm>
        <a:off x="427927" y="3969495"/>
        <a:ext cx="1485464" cy="854648"/>
      </dsp:txXfrm>
    </dsp:sp>
    <dsp:sp modelId="{82BFFC81-159E-4B9A-9BE3-11C8A05D5C45}">
      <dsp:nvSpPr>
        <dsp:cNvPr id="0" name=""/>
        <dsp:cNvSpPr/>
      </dsp:nvSpPr>
      <dsp:spPr>
        <a:xfrm>
          <a:off x="2068852" y="2755894"/>
          <a:ext cx="1709296" cy="8546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Directora Ejecutiva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Macarena Cué</a:t>
          </a:r>
        </a:p>
      </dsp:txBody>
      <dsp:txXfrm>
        <a:off x="2068852" y="2755894"/>
        <a:ext cx="1709296" cy="854648"/>
      </dsp:txXfrm>
    </dsp:sp>
    <dsp:sp modelId="{32FCF948-B5F5-4397-9DFD-C04A7C216C80}">
      <dsp:nvSpPr>
        <dsp:cNvPr id="0" name=""/>
        <dsp:cNvSpPr/>
      </dsp:nvSpPr>
      <dsp:spPr>
        <a:xfrm>
          <a:off x="2496177" y="3969495"/>
          <a:ext cx="1709296" cy="8546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Captación de Socios</a:t>
          </a:r>
        </a:p>
      </dsp:txBody>
      <dsp:txXfrm>
        <a:off x="2496177" y="3969495"/>
        <a:ext cx="1709296" cy="854648"/>
      </dsp:txXfrm>
    </dsp:sp>
    <dsp:sp modelId="{32D9DB08-1F64-4BE8-851C-A639A5FA32CB}">
      <dsp:nvSpPr>
        <dsp:cNvPr id="0" name=""/>
        <dsp:cNvSpPr/>
      </dsp:nvSpPr>
      <dsp:spPr>
        <a:xfrm>
          <a:off x="5486737" y="2755894"/>
          <a:ext cx="1932924" cy="8546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Directora Ejecutiva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Daniela Valdovinos</a:t>
          </a:r>
        </a:p>
      </dsp:txBody>
      <dsp:txXfrm>
        <a:off x="5486737" y="2755894"/>
        <a:ext cx="1932924" cy="854648"/>
      </dsp:txXfrm>
    </dsp:sp>
    <dsp:sp modelId="{74E95625-203C-4E34-AA06-1BCF9E03E1C2}">
      <dsp:nvSpPr>
        <dsp:cNvPr id="0" name=""/>
        <dsp:cNvSpPr/>
      </dsp:nvSpPr>
      <dsp:spPr>
        <a:xfrm>
          <a:off x="4564426" y="3969495"/>
          <a:ext cx="1709296" cy="8546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Redes Sociales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Página Web</a:t>
          </a:r>
        </a:p>
      </dsp:txBody>
      <dsp:txXfrm>
        <a:off x="4564426" y="3969495"/>
        <a:ext cx="1709296" cy="854648"/>
      </dsp:txXfrm>
    </dsp:sp>
    <dsp:sp modelId="{A9A9C654-232D-4B70-91B4-77D5288C2CAF}">
      <dsp:nvSpPr>
        <dsp:cNvPr id="0" name=""/>
        <dsp:cNvSpPr/>
      </dsp:nvSpPr>
      <dsp:spPr>
        <a:xfrm>
          <a:off x="6632675" y="3969495"/>
          <a:ext cx="1709296" cy="8546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Relaciones Públicas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Colegios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Empresas</a:t>
          </a:r>
        </a:p>
      </dsp:txBody>
      <dsp:txXfrm>
        <a:off x="6632675" y="3969495"/>
        <a:ext cx="1709296" cy="854648"/>
      </dsp:txXfrm>
    </dsp:sp>
    <dsp:sp modelId="{ACA52501-E655-4683-AC5C-CA4221AF2FEF}">
      <dsp:nvSpPr>
        <dsp:cNvPr id="0" name=""/>
        <dsp:cNvSpPr/>
      </dsp:nvSpPr>
      <dsp:spPr>
        <a:xfrm>
          <a:off x="4564426" y="5183096"/>
          <a:ext cx="1709296" cy="8546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Talleres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Arte – Música - Volver a vivir</a:t>
          </a:r>
        </a:p>
      </dsp:txBody>
      <dsp:txXfrm>
        <a:off x="4564426" y="5183096"/>
        <a:ext cx="1709296" cy="854648"/>
      </dsp:txXfrm>
    </dsp:sp>
    <dsp:sp modelId="{4456DD72-966A-4CA3-98A9-A964EB464799}">
      <dsp:nvSpPr>
        <dsp:cNvPr id="0" name=""/>
        <dsp:cNvSpPr/>
      </dsp:nvSpPr>
      <dsp:spPr>
        <a:xfrm>
          <a:off x="6632675" y="5183096"/>
          <a:ext cx="1709296" cy="8546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Red de Voluntarios</a:t>
          </a:r>
        </a:p>
      </dsp:txBody>
      <dsp:txXfrm>
        <a:off x="6632675" y="5183096"/>
        <a:ext cx="1709296" cy="854648"/>
      </dsp:txXfrm>
    </dsp:sp>
    <dsp:sp modelId="{E5DB1814-D237-45BA-BAD3-57C27FBCEA7B}">
      <dsp:nvSpPr>
        <dsp:cNvPr id="0" name=""/>
        <dsp:cNvSpPr/>
      </dsp:nvSpPr>
      <dsp:spPr>
        <a:xfrm>
          <a:off x="8273600" y="2755894"/>
          <a:ext cx="1709296" cy="8546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Directora Ejecutiva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Michelle Danzinger</a:t>
          </a:r>
        </a:p>
      </dsp:txBody>
      <dsp:txXfrm>
        <a:off x="8273600" y="2755894"/>
        <a:ext cx="1709296" cy="854648"/>
      </dsp:txXfrm>
    </dsp:sp>
    <dsp:sp modelId="{5CF2E9B9-86C6-4382-BCFB-E6FCCC78AB05}">
      <dsp:nvSpPr>
        <dsp:cNvPr id="0" name=""/>
        <dsp:cNvSpPr/>
      </dsp:nvSpPr>
      <dsp:spPr>
        <a:xfrm>
          <a:off x="8700924" y="3969495"/>
          <a:ext cx="1709296" cy="8546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Tesorería</a:t>
          </a:r>
        </a:p>
      </dsp:txBody>
      <dsp:txXfrm>
        <a:off x="8700924" y="3969495"/>
        <a:ext cx="1709296" cy="854648"/>
      </dsp:txXfrm>
    </dsp:sp>
    <dsp:sp modelId="{B31653A4-1203-43BD-AE8D-60C88119097A}">
      <dsp:nvSpPr>
        <dsp:cNvPr id="0" name=""/>
        <dsp:cNvSpPr/>
      </dsp:nvSpPr>
      <dsp:spPr>
        <a:xfrm>
          <a:off x="3102977" y="1542294"/>
          <a:ext cx="1709296" cy="8546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Asesor Contable                Mónica Valdés</a:t>
          </a:r>
        </a:p>
      </dsp:txBody>
      <dsp:txXfrm>
        <a:off x="3102977" y="1542294"/>
        <a:ext cx="1709296" cy="854648"/>
      </dsp:txXfrm>
    </dsp:sp>
    <dsp:sp modelId="{33F13E7F-3B35-490D-BCD7-8C47DAD69C22}">
      <dsp:nvSpPr>
        <dsp:cNvPr id="0" name=""/>
        <dsp:cNvSpPr/>
      </dsp:nvSpPr>
      <dsp:spPr>
        <a:xfrm>
          <a:off x="5171226" y="1542294"/>
          <a:ext cx="1709296" cy="8546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Asesor Jurídico                Christine </a:t>
          </a:r>
          <a:r>
            <a:rPr lang="es-ES" sz="1400" kern="1200" dirty="0" err="1"/>
            <a:t>Weidenslaufer</a:t>
          </a:r>
          <a:r>
            <a:rPr lang="es-ES" sz="1400" kern="1200" dirty="0"/>
            <a:t> </a:t>
          </a:r>
        </a:p>
      </dsp:txBody>
      <dsp:txXfrm>
        <a:off x="5171226" y="1542294"/>
        <a:ext cx="1709296" cy="8546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7C806-D9BC-4E32-9309-28D2C7DD58FC}">
      <dsp:nvSpPr>
        <dsp:cNvPr id="0" name=""/>
        <dsp:cNvSpPr/>
      </dsp:nvSpPr>
      <dsp:spPr>
        <a:xfrm>
          <a:off x="4988700" y="1119371"/>
          <a:ext cx="187037" cy="1010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0406"/>
              </a:lnTo>
              <a:lnTo>
                <a:pt x="187037" y="10104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13A41-5540-4E03-B060-928D30DA673A}">
      <dsp:nvSpPr>
        <dsp:cNvPr id="0" name=""/>
        <dsp:cNvSpPr/>
      </dsp:nvSpPr>
      <dsp:spPr>
        <a:xfrm>
          <a:off x="4260653" y="1119371"/>
          <a:ext cx="728046" cy="1010406"/>
        </a:xfrm>
        <a:custGeom>
          <a:avLst/>
          <a:gdLst/>
          <a:ahLst/>
          <a:cxnLst/>
          <a:rect l="0" t="0" r="0" b="0"/>
          <a:pathLst>
            <a:path>
              <a:moveTo>
                <a:pt x="728046" y="0"/>
              </a:moveTo>
              <a:lnTo>
                <a:pt x="728046" y="1010406"/>
              </a:lnTo>
              <a:lnTo>
                <a:pt x="0" y="1010406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BC75F-1479-4664-A010-653027C26053}">
      <dsp:nvSpPr>
        <dsp:cNvPr id="0" name=""/>
        <dsp:cNvSpPr/>
      </dsp:nvSpPr>
      <dsp:spPr>
        <a:xfrm>
          <a:off x="8699882" y="3554149"/>
          <a:ext cx="222558" cy="682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511"/>
              </a:lnTo>
              <a:lnTo>
                <a:pt x="222558" y="68251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C6A81-336C-4F57-9933-DD16EF6ED47E}">
      <dsp:nvSpPr>
        <dsp:cNvPr id="0" name=""/>
        <dsp:cNvSpPr/>
      </dsp:nvSpPr>
      <dsp:spPr>
        <a:xfrm>
          <a:off x="4988700" y="1119371"/>
          <a:ext cx="4304670" cy="1692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127"/>
              </a:lnTo>
              <a:lnTo>
                <a:pt x="4304670" y="1537127"/>
              </a:lnTo>
              <a:lnTo>
                <a:pt x="4304670" y="16929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46AA5-B6C0-4F0F-B021-28CF66F2B5EB}">
      <dsp:nvSpPr>
        <dsp:cNvPr id="0" name=""/>
        <dsp:cNvSpPr/>
      </dsp:nvSpPr>
      <dsp:spPr>
        <a:xfrm>
          <a:off x="4988700" y="1119371"/>
          <a:ext cx="2509368" cy="1692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127"/>
              </a:lnTo>
              <a:lnTo>
                <a:pt x="2509368" y="1537127"/>
              </a:lnTo>
              <a:lnTo>
                <a:pt x="2509368" y="16929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587D3-877A-416E-AD47-4A3AABB9D396}">
      <dsp:nvSpPr>
        <dsp:cNvPr id="0" name=""/>
        <dsp:cNvSpPr/>
      </dsp:nvSpPr>
      <dsp:spPr>
        <a:xfrm>
          <a:off x="5605709" y="3554149"/>
          <a:ext cx="155790" cy="1735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5952"/>
              </a:lnTo>
              <a:lnTo>
                <a:pt x="155790" y="17359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829F3-BEB1-427D-9502-2F7A89BC2ACD}">
      <dsp:nvSpPr>
        <dsp:cNvPr id="0" name=""/>
        <dsp:cNvSpPr/>
      </dsp:nvSpPr>
      <dsp:spPr>
        <a:xfrm>
          <a:off x="5449918" y="3554149"/>
          <a:ext cx="155790" cy="1735952"/>
        </a:xfrm>
        <a:custGeom>
          <a:avLst/>
          <a:gdLst/>
          <a:ahLst/>
          <a:cxnLst/>
          <a:rect l="0" t="0" r="0" b="0"/>
          <a:pathLst>
            <a:path>
              <a:moveTo>
                <a:pt x="155790" y="0"/>
              </a:moveTo>
              <a:lnTo>
                <a:pt x="155790" y="1735952"/>
              </a:lnTo>
              <a:lnTo>
                <a:pt x="0" y="17359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B51B4-E164-485B-AA60-FBD129CC0543}">
      <dsp:nvSpPr>
        <dsp:cNvPr id="0" name=""/>
        <dsp:cNvSpPr/>
      </dsp:nvSpPr>
      <dsp:spPr>
        <a:xfrm>
          <a:off x="5605709" y="3554149"/>
          <a:ext cx="155790" cy="682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511"/>
              </a:lnTo>
              <a:lnTo>
                <a:pt x="155790" y="68251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4E117-71D6-4D9B-80FC-0B94D77F255C}">
      <dsp:nvSpPr>
        <dsp:cNvPr id="0" name=""/>
        <dsp:cNvSpPr/>
      </dsp:nvSpPr>
      <dsp:spPr>
        <a:xfrm>
          <a:off x="5449918" y="3554149"/>
          <a:ext cx="155790" cy="682511"/>
        </a:xfrm>
        <a:custGeom>
          <a:avLst/>
          <a:gdLst/>
          <a:ahLst/>
          <a:cxnLst/>
          <a:rect l="0" t="0" r="0" b="0"/>
          <a:pathLst>
            <a:path>
              <a:moveTo>
                <a:pt x="155790" y="0"/>
              </a:moveTo>
              <a:lnTo>
                <a:pt x="155790" y="682511"/>
              </a:lnTo>
              <a:lnTo>
                <a:pt x="0" y="68251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BE23F-D3C2-49EC-87F0-AD3FCF9920EF}">
      <dsp:nvSpPr>
        <dsp:cNvPr id="0" name=""/>
        <dsp:cNvSpPr/>
      </dsp:nvSpPr>
      <dsp:spPr>
        <a:xfrm>
          <a:off x="4988700" y="1119371"/>
          <a:ext cx="617008" cy="1692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127"/>
              </a:lnTo>
              <a:lnTo>
                <a:pt x="617008" y="1537127"/>
              </a:lnTo>
              <a:lnTo>
                <a:pt x="617008" y="16929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D7AFA-BFCA-4926-9D97-D112AA125CBF}">
      <dsp:nvSpPr>
        <dsp:cNvPr id="0" name=""/>
        <dsp:cNvSpPr/>
      </dsp:nvSpPr>
      <dsp:spPr>
        <a:xfrm>
          <a:off x="1948338" y="3554149"/>
          <a:ext cx="222558" cy="1735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5952"/>
              </a:lnTo>
              <a:lnTo>
                <a:pt x="222558" y="17359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A351B-B184-41DF-A6F4-C948521D203A}">
      <dsp:nvSpPr>
        <dsp:cNvPr id="0" name=""/>
        <dsp:cNvSpPr/>
      </dsp:nvSpPr>
      <dsp:spPr>
        <a:xfrm>
          <a:off x="1948338" y="3554149"/>
          <a:ext cx="222558" cy="682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511"/>
              </a:lnTo>
              <a:lnTo>
                <a:pt x="222558" y="68251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39545-8F0F-4A19-A322-4FB92D31D7FA}">
      <dsp:nvSpPr>
        <dsp:cNvPr id="0" name=""/>
        <dsp:cNvSpPr/>
      </dsp:nvSpPr>
      <dsp:spPr>
        <a:xfrm>
          <a:off x="2541826" y="1119371"/>
          <a:ext cx="2446873" cy="1692917"/>
        </a:xfrm>
        <a:custGeom>
          <a:avLst/>
          <a:gdLst/>
          <a:ahLst/>
          <a:cxnLst/>
          <a:rect l="0" t="0" r="0" b="0"/>
          <a:pathLst>
            <a:path>
              <a:moveTo>
                <a:pt x="2446873" y="0"/>
              </a:moveTo>
              <a:lnTo>
                <a:pt x="2446873" y="1537127"/>
              </a:lnTo>
              <a:lnTo>
                <a:pt x="0" y="1537127"/>
              </a:lnTo>
              <a:lnTo>
                <a:pt x="0" y="16929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AB259-0904-41BF-A7E6-7243AFB3AD53}">
      <dsp:nvSpPr>
        <dsp:cNvPr id="0" name=""/>
        <dsp:cNvSpPr/>
      </dsp:nvSpPr>
      <dsp:spPr>
        <a:xfrm>
          <a:off x="746524" y="1119371"/>
          <a:ext cx="4242175" cy="1692917"/>
        </a:xfrm>
        <a:custGeom>
          <a:avLst/>
          <a:gdLst/>
          <a:ahLst/>
          <a:cxnLst/>
          <a:rect l="0" t="0" r="0" b="0"/>
          <a:pathLst>
            <a:path>
              <a:moveTo>
                <a:pt x="4242175" y="0"/>
              </a:moveTo>
              <a:lnTo>
                <a:pt x="4242175" y="1537127"/>
              </a:lnTo>
              <a:lnTo>
                <a:pt x="0" y="1537127"/>
              </a:lnTo>
              <a:lnTo>
                <a:pt x="0" y="16929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5FE13-6F2C-4F98-9044-307FDF31D38B}">
      <dsp:nvSpPr>
        <dsp:cNvPr id="0" name=""/>
        <dsp:cNvSpPr/>
      </dsp:nvSpPr>
      <dsp:spPr>
        <a:xfrm>
          <a:off x="4246840" y="377510"/>
          <a:ext cx="1483720" cy="741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Presidenta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Daniela Valdovinos</a:t>
          </a:r>
        </a:p>
      </dsp:txBody>
      <dsp:txXfrm>
        <a:off x="4246840" y="377510"/>
        <a:ext cx="1483720" cy="741860"/>
      </dsp:txXfrm>
    </dsp:sp>
    <dsp:sp modelId="{C61C6DE8-3DA4-4FD8-AE0C-7A86AF68937D}">
      <dsp:nvSpPr>
        <dsp:cNvPr id="0" name=""/>
        <dsp:cNvSpPr/>
      </dsp:nvSpPr>
      <dsp:spPr>
        <a:xfrm>
          <a:off x="4664" y="2812288"/>
          <a:ext cx="1483720" cy="741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Directora Ejecutiva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Secretaria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Paulina Valenzuela</a:t>
          </a:r>
        </a:p>
      </dsp:txBody>
      <dsp:txXfrm>
        <a:off x="4664" y="2812288"/>
        <a:ext cx="1483720" cy="741860"/>
      </dsp:txXfrm>
    </dsp:sp>
    <dsp:sp modelId="{82BFFC81-159E-4B9A-9BE3-11C8A05D5C45}">
      <dsp:nvSpPr>
        <dsp:cNvPr id="0" name=""/>
        <dsp:cNvSpPr/>
      </dsp:nvSpPr>
      <dsp:spPr>
        <a:xfrm>
          <a:off x="1799966" y="2812288"/>
          <a:ext cx="1483720" cy="741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Directora Ejecutiva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Macarena Cué</a:t>
          </a:r>
        </a:p>
      </dsp:txBody>
      <dsp:txXfrm>
        <a:off x="1799966" y="2812288"/>
        <a:ext cx="1483720" cy="741860"/>
      </dsp:txXfrm>
    </dsp:sp>
    <dsp:sp modelId="{32FCF948-B5F5-4397-9DFD-C04A7C216C80}">
      <dsp:nvSpPr>
        <dsp:cNvPr id="0" name=""/>
        <dsp:cNvSpPr/>
      </dsp:nvSpPr>
      <dsp:spPr>
        <a:xfrm>
          <a:off x="2170896" y="3865730"/>
          <a:ext cx="1483720" cy="741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Captación de Socios</a:t>
          </a:r>
        </a:p>
      </dsp:txBody>
      <dsp:txXfrm>
        <a:off x="2170896" y="3865730"/>
        <a:ext cx="1483720" cy="741860"/>
      </dsp:txXfrm>
    </dsp:sp>
    <dsp:sp modelId="{B7DABE9F-DE98-4677-BBA5-EF0DCD93CAF0}">
      <dsp:nvSpPr>
        <dsp:cNvPr id="0" name=""/>
        <dsp:cNvSpPr/>
      </dsp:nvSpPr>
      <dsp:spPr>
        <a:xfrm>
          <a:off x="2170896" y="4919171"/>
          <a:ext cx="1483720" cy="741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Encargado de comunicaciones</a:t>
          </a:r>
        </a:p>
      </dsp:txBody>
      <dsp:txXfrm>
        <a:off x="2170896" y="4919171"/>
        <a:ext cx="1483720" cy="741860"/>
      </dsp:txXfrm>
    </dsp:sp>
    <dsp:sp modelId="{32D9DB08-1F64-4BE8-851C-A639A5FA32CB}">
      <dsp:nvSpPr>
        <dsp:cNvPr id="0" name=""/>
        <dsp:cNvSpPr/>
      </dsp:nvSpPr>
      <dsp:spPr>
        <a:xfrm>
          <a:off x="4766791" y="2812288"/>
          <a:ext cx="1677835" cy="741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Directora Ejecutiva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Daniela Valdovinos</a:t>
          </a:r>
        </a:p>
      </dsp:txBody>
      <dsp:txXfrm>
        <a:off x="4766791" y="2812288"/>
        <a:ext cx="1677835" cy="741860"/>
      </dsp:txXfrm>
    </dsp:sp>
    <dsp:sp modelId="{74E95625-203C-4E34-AA06-1BCF9E03E1C2}">
      <dsp:nvSpPr>
        <dsp:cNvPr id="0" name=""/>
        <dsp:cNvSpPr/>
      </dsp:nvSpPr>
      <dsp:spPr>
        <a:xfrm>
          <a:off x="3966198" y="3865730"/>
          <a:ext cx="1483720" cy="741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Redes Sociales y </a:t>
          </a:r>
          <a:r>
            <a:rPr lang="es-ES" sz="1400" kern="1200" dirty="0" err="1"/>
            <a:t>Community</a:t>
          </a:r>
          <a:r>
            <a:rPr lang="es-ES" sz="1400" kern="1200" dirty="0"/>
            <a:t> Manager</a:t>
          </a:r>
        </a:p>
      </dsp:txBody>
      <dsp:txXfrm>
        <a:off x="3966198" y="3865730"/>
        <a:ext cx="1483720" cy="741860"/>
      </dsp:txXfrm>
    </dsp:sp>
    <dsp:sp modelId="{A9A9C654-232D-4B70-91B4-77D5288C2CAF}">
      <dsp:nvSpPr>
        <dsp:cNvPr id="0" name=""/>
        <dsp:cNvSpPr/>
      </dsp:nvSpPr>
      <dsp:spPr>
        <a:xfrm>
          <a:off x="5761499" y="3865730"/>
          <a:ext cx="1483720" cy="741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Relaciones Públicas</a:t>
          </a:r>
        </a:p>
      </dsp:txBody>
      <dsp:txXfrm>
        <a:off x="5761499" y="3865730"/>
        <a:ext cx="1483720" cy="741860"/>
      </dsp:txXfrm>
    </dsp:sp>
    <dsp:sp modelId="{ACA52501-E655-4683-AC5C-CA4221AF2FEF}">
      <dsp:nvSpPr>
        <dsp:cNvPr id="0" name=""/>
        <dsp:cNvSpPr/>
      </dsp:nvSpPr>
      <dsp:spPr>
        <a:xfrm>
          <a:off x="3966198" y="4919171"/>
          <a:ext cx="1483720" cy="741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Talleres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Volver a vivir</a:t>
          </a:r>
        </a:p>
      </dsp:txBody>
      <dsp:txXfrm>
        <a:off x="3966198" y="4919171"/>
        <a:ext cx="1483720" cy="741860"/>
      </dsp:txXfrm>
    </dsp:sp>
    <dsp:sp modelId="{4456DD72-966A-4CA3-98A9-A964EB464799}">
      <dsp:nvSpPr>
        <dsp:cNvPr id="0" name=""/>
        <dsp:cNvSpPr/>
      </dsp:nvSpPr>
      <dsp:spPr>
        <a:xfrm>
          <a:off x="5761499" y="4919171"/>
          <a:ext cx="1483720" cy="741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Red de Voluntarios</a:t>
          </a:r>
        </a:p>
      </dsp:txBody>
      <dsp:txXfrm>
        <a:off x="5761499" y="4919171"/>
        <a:ext cx="1483720" cy="741860"/>
      </dsp:txXfrm>
    </dsp:sp>
    <dsp:sp modelId="{E5DB1814-D237-45BA-BAD3-57C27FBCEA7B}">
      <dsp:nvSpPr>
        <dsp:cNvPr id="0" name=""/>
        <dsp:cNvSpPr/>
      </dsp:nvSpPr>
      <dsp:spPr>
        <a:xfrm>
          <a:off x="6756208" y="2812288"/>
          <a:ext cx="1483720" cy="741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rgbClr val="FF0000"/>
              </a:solidFill>
            </a:rPr>
            <a:t>Directora Ejecutiva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rgbClr val="FF0000"/>
              </a:solidFill>
            </a:rPr>
            <a:t>Macarena Fierro</a:t>
          </a:r>
        </a:p>
      </dsp:txBody>
      <dsp:txXfrm>
        <a:off x="6756208" y="2812288"/>
        <a:ext cx="1483720" cy="741860"/>
      </dsp:txXfrm>
    </dsp:sp>
    <dsp:sp modelId="{9B7B5399-55FE-46C7-A653-26F0FF2269BE}">
      <dsp:nvSpPr>
        <dsp:cNvPr id="0" name=""/>
        <dsp:cNvSpPr/>
      </dsp:nvSpPr>
      <dsp:spPr>
        <a:xfrm>
          <a:off x="8551510" y="2812288"/>
          <a:ext cx="1483720" cy="741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Directora Ejecutiva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Michelle Danzinger</a:t>
          </a:r>
        </a:p>
      </dsp:txBody>
      <dsp:txXfrm>
        <a:off x="8551510" y="2812288"/>
        <a:ext cx="1483720" cy="741860"/>
      </dsp:txXfrm>
    </dsp:sp>
    <dsp:sp modelId="{4091C756-4772-4CA9-8C5C-7C81C205D404}">
      <dsp:nvSpPr>
        <dsp:cNvPr id="0" name=""/>
        <dsp:cNvSpPr/>
      </dsp:nvSpPr>
      <dsp:spPr>
        <a:xfrm>
          <a:off x="8922440" y="3865730"/>
          <a:ext cx="1483720" cy="741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Tesorería</a:t>
          </a:r>
        </a:p>
      </dsp:txBody>
      <dsp:txXfrm>
        <a:off x="8922440" y="3865730"/>
        <a:ext cx="1483720" cy="741860"/>
      </dsp:txXfrm>
    </dsp:sp>
    <dsp:sp modelId="{B31653A4-1203-43BD-AE8D-60C88119097A}">
      <dsp:nvSpPr>
        <dsp:cNvPr id="0" name=""/>
        <dsp:cNvSpPr/>
      </dsp:nvSpPr>
      <dsp:spPr>
        <a:xfrm>
          <a:off x="2776933" y="1758847"/>
          <a:ext cx="1483720" cy="741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Asesor Contable                Jorge Astorga</a:t>
          </a:r>
        </a:p>
      </dsp:txBody>
      <dsp:txXfrm>
        <a:off x="2776933" y="1758847"/>
        <a:ext cx="1483720" cy="741860"/>
      </dsp:txXfrm>
    </dsp:sp>
    <dsp:sp modelId="{33F13E7F-3B35-490D-BCD7-8C47DAD69C22}">
      <dsp:nvSpPr>
        <dsp:cNvPr id="0" name=""/>
        <dsp:cNvSpPr/>
      </dsp:nvSpPr>
      <dsp:spPr>
        <a:xfrm>
          <a:off x="5175738" y="1758847"/>
          <a:ext cx="1483720" cy="741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Asesor Jurídico                Christine </a:t>
          </a:r>
          <a:r>
            <a:rPr lang="es-ES" sz="1400" kern="1200" dirty="0" err="1"/>
            <a:t>Weidenslaufer</a:t>
          </a:r>
          <a:r>
            <a:rPr lang="es-ES" sz="1400" kern="1200" dirty="0"/>
            <a:t> </a:t>
          </a:r>
        </a:p>
      </dsp:txBody>
      <dsp:txXfrm>
        <a:off x="5175738" y="1758847"/>
        <a:ext cx="1483720" cy="741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CC26-E600-49C3-9877-053D7EDD6E33}" type="datetimeFigureOut">
              <a:rPr lang="es-CL" smtClean="0"/>
              <a:t>17-10-2020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68CD-5DE0-44E9-8EDA-5558FBFDF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68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CC26-E600-49C3-9877-053D7EDD6E33}" type="datetimeFigureOut">
              <a:rPr lang="es-CL" smtClean="0"/>
              <a:t>17-10-2020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68CD-5DE0-44E9-8EDA-5558FBFDF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304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CC26-E600-49C3-9877-053D7EDD6E33}" type="datetimeFigureOut">
              <a:rPr lang="es-CL" smtClean="0"/>
              <a:t>17-10-2020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68CD-5DE0-44E9-8EDA-5558FBFDF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651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CC26-E600-49C3-9877-053D7EDD6E33}" type="datetimeFigureOut">
              <a:rPr lang="es-CL" smtClean="0"/>
              <a:t>17-10-2020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68CD-5DE0-44E9-8EDA-5558FBFDF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111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CC26-E600-49C3-9877-053D7EDD6E33}" type="datetimeFigureOut">
              <a:rPr lang="es-CL" smtClean="0"/>
              <a:t>17-10-2020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68CD-5DE0-44E9-8EDA-5558FBFDF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64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CC26-E600-49C3-9877-053D7EDD6E33}" type="datetimeFigureOut">
              <a:rPr lang="es-CL" smtClean="0"/>
              <a:t>17-10-2020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68CD-5DE0-44E9-8EDA-5558FBFDF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728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CC26-E600-49C3-9877-053D7EDD6E33}" type="datetimeFigureOut">
              <a:rPr lang="es-CL" smtClean="0"/>
              <a:t>17-10-2020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68CD-5DE0-44E9-8EDA-5558FBFDF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586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CC26-E600-49C3-9877-053D7EDD6E33}" type="datetimeFigureOut">
              <a:rPr lang="es-CL" smtClean="0"/>
              <a:t>17-10-2020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68CD-5DE0-44E9-8EDA-5558FBFDF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755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CC26-E600-49C3-9877-053D7EDD6E33}" type="datetimeFigureOut">
              <a:rPr lang="es-CL" smtClean="0"/>
              <a:t>17-10-2020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68CD-5DE0-44E9-8EDA-5558FBFDF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CC26-E600-49C3-9877-053D7EDD6E33}" type="datetimeFigureOut">
              <a:rPr lang="es-CL" smtClean="0"/>
              <a:t>17-10-2020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68CD-5DE0-44E9-8EDA-5558FBFDF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673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CC26-E600-49C3-9877-053D7EDD6E33}" type="datetimeFigureOut">
              <a:rPr lang="es-CL" smtClean="0"/>
              <a:t>17-10-2020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68CD-5DE0-44E9-8EDA-5558FBFDF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678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CC26-E600-49C3-9877-053D7EDD6E33}" type="datetimeFigureOut">
              <a:rPr lang="es-CL" smtClean="0"/>
              <a:t>17-10-2020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68CD-5DE0-44E9-8EDA-5558FBFDF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808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151787451"/>
              </p:ext>
            </p:extLst>
          </p:nvPr>
        </p:nvGraphicFramePr>
        <p:xfrm>
          <a:off x="2324100" y="585788"/>
          <a:ext cx="8934450" cy="568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62369" y="216456"/>
            <a:ext cx="3751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Organigrama 2017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0" y="5856713"/>
            <a:ext cx="4657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Nota:</a:t>
            </a:r>
          </a:p>
          <a:p>
            <a:r>
              <a:rPr lang="es-ES" sz="1200" dirty="0"/>
              <a:t>Todos los roles de la organización operan bajo modalidad de voluntariado.</a:t>
            </a:r>
          </a:p>
          <a:p>
            <a:r>
              <a:rPr lang="es-ES" sz="1200" dirty="0"/>
              <a:t>Organigrama al 31 de Diciembre del 2017</a:t>
            </a:r>
            <a:endParaRPr lang="es-CL" sz="12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5B81CF3-34C6-4735-B3B9-B16B72B875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397" y="216456"/>
            <a:ext cx="1603926" cy="140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593264586"/>
              </p:ext>
            </p:extLst>
          </p:nvPr>
        </p:nvGraphicFramePr>
        <p:xfrm>
          <a:off x="1114425" y="282012"/>
          <a:ext cx="9730188" cy="6366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62369" y="216456"/>
            <a:ext cx="3751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Organigrama 2018</a:t>
            </a:r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105128" y="5842337"/>
            <a:ext cx="46572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Nota:</a:t>
            </a:r>
          </a:p>
          <a:p>
            <a:r>
              <a:rPr lang="es-ES" sz="1200" dirty="0"/>
              <a:t>Todos los roles de la organización operan bajo modalidad de voluntariado.</a:t>
            </a:r>
          </a:p>
          <a:p>
            <a:r>
              <a:rPr lang="es-ES" sz="1200" dirty="0"/>
              <a:t>Organigrama al 31 de Diciembre del 2018</a:t>
            </a:r>
            <a:endParaRPr lang="es-CL" sz="1200" dirty="0"/>
          </a:p>
          <a:p>
            <a:endParaRPr lang="es-CL" sz="12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49D805F-6BC2-4879-AC78-CB0C74F142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397" y="216456"/>
            <a:ext cx="1603926" cy="140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30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09048061"/>
              </p:ext>
            </p:extLst>
          </p:nvPr>
        </p:nvGraphicFramePr>
        <p:xfrm>
          <a:off x="1114424" y="282012"/>
          <a:ext cx="10410825" cy="6366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62369" y="216456"/>
            <a:ext cx="3751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Organigrama 2019</a:t>
            </a:r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162369" y="5842337"/>
            <a:ext cx="46572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Nota:</a:t>
            </a:r>
          </a:p>
          <a:p>
            <a:r>
              <a:rPr lang="es-ES" sz="1200" dirty="0"/>
              <a:t>Todos los roles de la organización operan bajo modalidad de voluntariado.</a:t>
            </a:r>
          </a:p>
          <a:p>
            <a:r>
              <a:rPr lang="es-ES" sz="1200" dirty="0"/>
              <a:t>Organigrama al 31 de Diciembre del 2019</a:t>
            </a:r>
            <a:endParaRPr lang="es-CL" sz="1200" dirty="0"/>
          </a:p>
          <a:p>
            <a:endParaRPr lang="es-CL" sz="12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742866D-437E-4A1C-8A49-FF18041997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397" y="216456"/>
            <a:ext cx="1603926" cy="140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75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53309797"/>
              </p:ext>
            </p:extLst>
          </p:nvPr>
        </p:nvGraphicFramePr>
        <p:xfrm>
          <a:off x="1114424" y="282012"/>
          <a:ext cx="10410825" cy="6366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62369" y="216456"/>
            <a:ext cx="3751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Organigrama 2020</a:t>
            </a:r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162369" y="5237886"/>
            <a:ext cx="4657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Nota:</a:t>
            </a:r>
          </a:p>
          <a:p>
            <a:r>
              <a:rPr lang="es-ES" sz="1200" dirty="0"/>
              <a:t>Todos los roles de la organización operan </a:t>
            </a:r>
          </a:p>
          <a:p>
            <a:r>
              <a:rPr lang="es-ES" sz="1200" dirty="0"/>
              <a:t>bajo modalidad de voluntariado.</a:t>
            </a:r>
          </a:p>
          <a:p>
            <a:r>
              <a:rPr lang="es-ES" sz="1200" dirty="0"/>
              <a:t>Organigrama al 30 de Septiembre del 2020</a:t>
            </a:r>
            <a:endParaRPr lang="es-CL" sz="1200" dirty="0"/>
          </a:p>
        </p:txBody>
      </p:sp>
      <p:cxnSp>
        <p:nvCxnSpPr>
          <p:cNvPr id="3" name="Conector recto 2"/>
          <p:cNvCxnSpPr/>
          <p:nvPr/>
        </p:nvCxnSpPr>
        <p:spPr>
          <a:xfrm flipV="1">
            <a:off x="211931" y="6185803"/>
            <a:ext cx="285750" cy="306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450056" y="6028790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Asesor externo a la corporación</a:t>
            </a:r>
            <a:endParaRPr lang="es-CL" sz="1200" dirty="0"/>
          </a:p>
        </p:txBody>
      </p:sp>
      <p:sp>
        <p:nvSpPr>
          <p:cNvPr id="20" name="Rectángulo 19"/>
          <p:cNvSpPr/>
          <p:nvPr/>
        </p:nvSpPr>
        <p:spPr>
          <a:xfrm>
            <a:off x="164306" y="6490455"/>
            <a:ext cx="285750" cy="2246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CuadroTexto 20"/>
          <p:cNvSpPr txBox="1"/>
          <p:nvPr/>
        </p:nvSpPr>
        <p:spPr>
          <a:xfrm>
            <a:off x="461961" y="6393953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FF0000"/>
                </a:solidFill>
              </a:rPr>
              <a:t>En proceso de nombramiento</a:t>
            </a:r>
            <a:endParaRPr lang="es-CL" sz="1200" dirty="0">
              <a:solidFill>
                <a:srgbClr val="FF0000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294A0A7-8917-43DA-A83F-17958F16A9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397" y="216456"/>
            <a:ext cx="1603926" cy="140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182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305</Words>
  <Application>Microsoft Office PowerPoint</Application>
  <PresentationFormat>Panorámica</PresentationFormat>
  <Paragraphs>110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KCCL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MACARENA MARIA   CUE SILVA</dc:creator>
  <cp:lastModifiedBy>Daniela Valdovinos</cp:lastModifiedBy>
  <cp:revision>16</cp:revision>
  <dcterms:created xsi:type="dcterms:W3CDTF">2020-06-11T17:09:52Z</dcterms:created>
  <dcterms:modified xsi:type="dcterms:W3CDTF">2020-10-17T15:22:48Z</dcterms:modified>
</cp:coreProperties>
</file>